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27" r:id="rId3"/>
    <p:sldId id="277" r:id="rId4"/>
    <p:sldId id="331" r:id="rId5"/>
    <p:sldId id="328" r:id="rId6"/>
    <p:sldId id="330" r:id="rId7"/>
    <p:sldId id="329" r:id="rId8"/>
    <p:sldId id="333" r:id="rId9"/>
    <p:sldId id="339" r:id="rId10"/>
    <p:sldId id="332" r:id="rId11"/>
    <p:sldId id="338" r:id="rId12"/>
    <p:sldId id="337" r:id="rId13"/>
    <p:sldId id="336" r:id="rId14"/>
    <p:sldId id="335" r:id="rId15"/>
    <p:sldId id="334" r:id="rId16"/>
    <p:sldId id="30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4D71-6569-4818-8081-0043C126094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D8B8-D65B-40EC-9EED-836A8C03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9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с конструктором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8B8-D65B-40EC-9EED-836A8C0379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0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5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CCBE-F273-4AF7-87BA-DEA2020F173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3842" y="195486"/>
            <a:ext cx="449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6</a:t>
            </a:r>
          </a:p>
        </p:txBody>
      </p:sp>
      <p:pic>
        <p:nvPicPr>
          <p:cNvPr id="3074" name="Picture 2" descr="Рисунки учеников для срисовки (2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3" y="1630660"/>
            <a:ext cx="4751090" cy="35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1011"/>
            <a:ext cx="5254418" cy="2901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Шарик | Простоквашино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6" y="1059582"/>
            <a:ext cx="1888396" cy="355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4411711" y="3088019"/>
            <a:ext cx="488143" cy="55436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973248" y="3246047"/>
            <a:ext cx="428545" cy="3963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300192" y="3185179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3185179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1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92163"/>
            <a:ext cx="6766993" cy="2749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" y="103931"/>
            <a:ext cx="311660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4920"/>
            <a:ext cx="371929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8" y="2715766"/>
            <a:ext cx="8696409" cy="2178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691680" y="3435846"/>
            <a:ext cx="432048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123728" y="3435846"/>
            <a:ext cx="368424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492152" y="3441368"/>
            <a:ext cx="351656" cy="3637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148064" y="3426864"/>
            <a:ext cx="432048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534729" y="3426863"/>
            <a:ext cx="432048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868144" y="3420257"/>
            <a:ext cx="432048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300192" y="3426863"/>
            <a:ext cx="432048" cy="3693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691672" y="4227934"/>
            <a:ext cx="432048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033956" y="4227934"/>
            <a:ext cx="432048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411760" y="4227934"/>
            <a:ext cx="432048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798425" y="4227933"/>
            <a:ext cx="432048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148064" y="4215700"/>
            <a:ext cx="386665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526821" y="4203467"/>
            <a:ext cx="432048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868144" y="4203466"/>
            <a:ext cx="432048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282921" y="4203465"/>
            <a:ext cx="432048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227298" y="3473854"/>
            <a:ext cx="576532" cy="142071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2" y="1635646"/>
            <a:ext cx="8713982" cy="23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788024" y="1845194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173216" y="1845194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58408" y="1851477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3600" y="1851477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32240" y="1818057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17432" y="1820159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91281" y="1804998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6473" y="1804998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61665" y="1820159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35896" y="2602421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73216" y="2616015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952731" y="2616015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502624" y="2588889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6200000">
            <a:off x="4038737" y="2598366"/>
            <a:ext cx="371598" cy="406896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6200000">
            <a:off x="6323030" y="2591569"/>
            <a:ext cx="371598" cy="406896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804313" y="2633062"/>
            <a:ext cx="371598" cy="366208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7114737" y="2618710"/>
            <a:ext cx="371598" cy="366208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69877" y="2672004"/>
            <a:ext cx="576532" cy="142071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3" y="1131590"/>
            <a:ext cx="8779519" cy="3368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2843808" y="2283718"/>
            <a:ext cx="792088" cy="7576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932040" y="2359483"/>
            <a:ext cx="936104" cy="5444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064024" y="3805165"/>
            <a:ext cx="1435968" cy="27875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6300192" y="3624443"/>
            <a:ext cx="648072" cy="18072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23528" y="3364079"/>
            <a:ext cx="478865" cy="11609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5" y="1530716"/>
            <a:ext cx="8784976" cy="2637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135489" y="2004070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868144" y="2010912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16216" y="2004070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236296" y="2004070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35489" y="2787774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868144" y="2787774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16216" y="2769708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236296" y="2769708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20072" y="3579862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909822" y="3579862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588224" y="3552918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243456" y="3552918"/>
            <a:ext cx="385192" cy="3851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1059582"/>
            <a:ext cx="30269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работу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уроке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" y="103931"/>
            <a:ext cx="311660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937"/>
            <a:ext cx="5156103" cy="5156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2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199" y="-79772"/>
            <a:ext cx="614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посчитаем</a:t>
            </a:r>
          </a:p>
        </p:txBody>
      </p:sp>
      <p:sp>
        <p:nvSpPr>
          <p:cNvPr id="2" name="AutoShape 2" descr="87 Стенд по математике, лента циф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Карточки развивающие. Цифры и счёт: купить в Минске и Беларуси в  интернет-магазине. Фото, цен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7" y="843558"/>
            <a:ext cx="79640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Дом | Простоквашино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8536" cy="3108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27" y="2571750"/>
            <a:ext cx="5877268" cy="24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6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674688"/>
            <a:ext cx="56578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4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Раскраска Пес Шарик и кот Матроскин | Раскраски Простокваш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" y="0"/>
            <a:ext cx="3958084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Как нарисовать батон хлеб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5770">
            <a:off x="3384606" y="381941"/>
            <a:ext cx="2766079" cy="17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Масло сливочное несоленое ТМ &quot;Экомилк&quot; с м.д.ж. 82,5 %, фасованное в пачки  по 450 г, высший сорт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9542"/>
            <a:ext cx="1443559" cy="14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2402"/>
            <a:ext cx="1882453" cy="188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64" y="2569306"/>
            <a:ext cx="1909947" cy="143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 descr="Лицензионные стоковые векторы Шоколад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74" y="2486872"/>
            <a:ext cx="1512168" cy="14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28" y="2349994"/>
            <a:ext cx="1437581" cy="143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4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223735"/>
            <a:ext cx="5877268" cy="24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26" y="123478"/>
            <a:ext cx="311660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987824" y="2355726"/>
            <a:ext cx="1440160" cy="1066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32731" y="2431926"/>
            <a:ext cx="1440160" cy="914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50650" y="3651870"/>
            <a:ext cx="1981590" cy="103150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41444" y="2571750"/>
            <a:ext cx="846779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52113" y="3638550"/>
            <a:ext cx="846779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60232" y="3650575"/>
            <a:ext cx="846779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27984" y="2234954"/>
            <a:ext cx="1341089" cy="12270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34387" y="3527064"/>
            <a:ext cx="1629501" cy="11731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90554" y="3726512"/>
            <a:ext cx="561559" cy="9521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49505" y="2240821"/>
            <a:ext cx="1157506" cy="12270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9582"/>
            <a:ext cx="5547724" cy="37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Мини-плакат Кот Матроскин (из мультфильма Простоквашино) – Telegrap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0" y="2499742"/>
            <a:ext cx="2325816" cy="2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Дядя Фёдор | Простоквашино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4538"/>
            <a:ext cx="2613670" cy="298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7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Дядя Фёдор | Простоквашино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1681"/>
            <a:ext cx="6020421" cy="2816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Мини-плакат Кот Матроскин (из мультфильма Простоквашино) – Telegrap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0" y="2499742"/>
            <a:ext cx="2325816" cy="2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4538"/>
            <a:ext cx="2613670" cy="298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8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14</Words>
  <Application>Microsoft Office PowerPoint</Application>
  <PresentationFormat>Экран (16:9)</PresentationFormat>
  <Paragraphs>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67</cp:revision>
  <dcterms:created xsi:type="dcterms:W3CDTF">2022-02-05T10:34:34Z</dcterms:created>
  <dcterms:modified xsi:type="dcterms:W3CDTF">2022-10-08T22:08:27Z</dcterms:modified>
</cp:coreProperties>
</file>