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7" r:id="rId3"/>
    <p:sldId id="276" r:id="rId4"/>
    <p:sldId id="285" r:id="rId5"/>
    <p:sldId id="286" r:id="rId6"/>
    <p:sldId id="262" r:id="rId7"/>
    <p:sldId id="301" r:id="rId8"/>
    <p:sldId id="294" r:id="rId9"/>
    <p:sldId id="295" r:id="rId10"/>
    <p:sldId id="293" r:id="rId11"/>
    <p:sldId id="292" r:id="rId12"/>
    <p:sldId id="291" r:id="rId13"/>
    <p:sldId id="290" r:id="rId14"/>
    <p:sldId id="289" r:id="rId15"/>
    <p:sldId id="296" r:id="rId16"/>
    <p:sldId id="300" r:id="rId17"/>
    <p:sldId id="299" r:id="rId18"/>
    <p:sldId id="288" r:id="rId19"/>
    <p:sldId id="287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4D71-6569-4818-8081-0043C126094C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D8B8-D65B-40EC-9EED-836A8C03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задач с помощью ЛЕГО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8B8-D65B-40EC-9EED-836A8C0379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1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задач </a:t>
            </a:r>
            <a:r>
              <a:rPr lang="ru-RU" smtClean="0"/>
              <a:t>с помощью ЛЕГО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8B8-D65B-40EC-9EED-836A8C0379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1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задач </a:t>
            </a:r>
            <a:r>
              <a:rPr lang="ru-RU" smtClean="0"/>
              <a:t>с помощью ЛЕГО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8B8-D65B-40EC-9EED-836A8C0379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1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D8B8-D65B-40EC-9EED-836A8C0379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3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CCBE-F273-4AF7-87BA-DEA2020F173F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842" y="195486"/>
            <a:ext cx="4491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</p:txBody>
      </p:sp>
      <p:pic>
        <p:nvPicPr>
          <p:cNvPr id="7170" name="Picture 2" descr="картинки из мультика буратино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9458"/>
            <a:ext cx="6226756" cy="4151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478"/>
            <a:ext cx="6354766" cy="2163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21" y="2573112"/>
            <a:ext cx="5879083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0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50"/>
            <a:ext cx="780473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3363838"/>
            <a:ext cx="4572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491880" y="3340102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29607" y="2499742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75040" y="3363838"/>
            <a:ext cx="770384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487348" y="2500914"/>
            <a:ext cx="360040" cy="38519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84762" y="3399543"/>
            <a:ext cx="565212" cy="19289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75606"/>
            <a:ext cx="6528229" cy="295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4464" y="4011910"/>
            <a:ext cx="886781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2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5486"/>
            <a:ext cx="5665110" cy="154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5" y="2355726"/>
            <a:ext cx="7171375" cy="17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358486" y="2643758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86961" y="2643758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87824" y="2643758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932312" y="2998068"/>
            <a:ext cx="351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575503" y="3006946"/>
            <a:ext cx="351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897741" y="2651156"/>
            <a:ext cx="288032" cy="3557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228184" y="2666445"/>
            <a:ext cx="288032" cy="3515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51720" y="329183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58486" y="3302866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86961" y="329183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021840" y="3291830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32312" y="3651870"/>
            <a:ext cx="351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575503" y="3624132"/>
            <a:ext cx="351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220072" y="3651870"/>
            <a:ext cx="351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876528" y="3651870"/>
            <a:ext cx="351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516216" y="3640783"/>
            <a:ext cx="351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7164288" y="3650765"/>
            <a:ext cx="3516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194518" y="3031072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1" y="1491630"/>
            <a:ext cx="7865424" cy="24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ый треугольник 1"/>
          <p:cNvSpPr/>
          <p:nvPr/>
        </p:nvSpPr>
        <p:spPr>
          <a:xfrm flipH="1">
            <a:off x="3851920" y="1851670"/>
            <a:ext cx="370892" cy="360040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flipH="1">
            <a:off x="5977375" y="1839185"/>
            <a:ext cx="370892" cy="360040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flipH="1">
            <a:off x="8137323" y="1839185"/>
            <a:ext cx="370892" cy="360040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flipV="1">
            <a:off x="5279260" y="1851670"/>
            <a:ext cx="377794" cy="360040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7472180" y="1851670"/>
            <a:ext cx="377794" cy="360040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575503" y="1826701"/>
            <a:ext cx="356537" cy="3850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20431" y="1851670"/>
            <a:ext cx="356537" cy="3850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151256" y="2549847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184791" y="2909887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184791" y="3269927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581708" y="2552006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581708" y="2912046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581708" y="3272086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997935" y="2552006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19767" y="2912046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019767" y="3272086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441935" y="2571750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436659" y="2931790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7434684" y="3291830"/>
            <a:ext cx="700664" cy="360040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8541" y="2704437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3" grpId="0" animBg="1"/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2" y="750094"/>
            <a:ext cx="7335201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140" y="1059582"/>
            <a:ext cx="676726" cy="7086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059582"/>
            <a:ext cx="676726" cy="7086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2275200" y="1089876"/>
            <a:ext cx="596650" cy="648072"/>
          </a:xfrm>
          <a:prstGeom prst="triangle">
            <a:avLst>
              <a:gd name="adj" fmla="val 471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3237171" y="1341905"/>
            <a:ext cx="420629" cy="432048"/>
          </a:xfrm>
          <a:prstGeom prst="triangle">
            <a:avLst>
              <a:gd name="adj" fmla="val 471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00585" y="1060186"/>
            <a:ext cx="676726" cy="7086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88958" y="1083726"/>
            <a:ext cx="720080" cy="6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2715766"/>
            <a:ext cx="132814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2291202" y="2762063"/>
            <a:ext cx="596650" cy="648072"/>
          </a:xfrm>
          <a:prstGeom prst="triangle">
            <a:avLst>
              <a:gd name="adj" fmla="val 471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241600" y="3003798"/>
            <a:ext cx="420629" cy="432048"/>
          </a:xfrm>
          <a:prstGeom prst="triangle">
            <a:avLst>
              <a:gd name="adj" fmla="val 471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28" y="2715766"/>
            <a:ext cx="700238" cy="10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16" y="2755848"/>
            <a:ext cx="700238" cy="10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5400000">
            <a:off x="4223106" y="2748797"/>
            <a:ext cx="676140" cy="648072"/>
          </a:xfrm>
          <a:prstGeom prst="triangle">
            <a:avLst>
              <a:gd name="adj" fmla="val 471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5234692" y="2768031"/>
            <a:ext cx="676140" cy="648072"/>
          </a:xfrm>
          <a:prstGeom prst="triangle">
            <a:avLst>
              <a:gd name="adj" fmla="val 471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00585" y="2755848"/>
            <a:ext cx="0" cy="655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00612" y="2753997"/>
            <a:ext cx="338336" cy="3380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856129" y="2764539"/>
            <a:ext cx="0" cy="655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47726" y="2738382"/>
            <a:ext cx="366117" cy="33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вал 20"/>
          <p:cNvSpPr/>
          <p:nvPr/>
        </p:nvSpPr>
        <p:spPr>
          <a:xfrm>
            <a:off x="1034074" y="3009507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5098"/>
            <a:ext cx="8079871" cy="17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2247682"/>
            <a:ext cx="740662" cy="3866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07798" y="2637994"/>
            <a:ext cx="300608" cy="297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67744" y="2634326"/>
            <a:ext cx="300608" cy="297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28560" y="2266331"/>
            <a:ext cx="740662" cy="3866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28560" y="2634326"/>
            <a:ext cx="300608" cy="2974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68614" y="2634325"/>
            <a:ext cx="300608" cy="2974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266331"/>
            <a:ext cx="809866" cy="3866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25199" y="2652975"/>
            <a:ext cx="300608" cy="297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21799" y="2634324"/>
            <a:ext cx="300608" cy="297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2267455"/>
            <a:ext cx="792088" cy="3866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78685" y="2634326"/>
            <a:ext cx="300608" cy="2974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75223" y="2634942"/>
            <a:ext cx="300608" cy="2974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2244906"/>
            <a:ext cx="809866" cy="3866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27572" y="2624278"/>
            <a:ext cx="300608" cy="297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66729" y="2624277"/>
            <a:ext cx="300608" cy="297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47257" y="2234071"/>
            <a:ext cx="792088" cy="3866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86896" y="2624278"/>
            <a:ext cx="300608" cy="2974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15808" y="2628498"/>
            <a:ext cx="300608" cy="2974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96297" y="2325259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1419622"/>
            <a:ext cx="9145016" cy="1323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6300192" y="1491630"/>
            <a:ext cx="792088" cy="12516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59456" y="0"/>
            <a:ext cx="8220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лишний предмет</a:t>
            </a:r>
          </a:p>
        </p:txBody>
      </p:sp>
    </p:spTree>
    <p:extLst>
      <p:ext uri="{BB962C8B-B14F-4D97-AF65-F5344CB8AC3E}">
        <p14:creationId xmlns:p14="http://schemas.microsoft.com/office/powerpoint/2010/main" val="18693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305876"/>
            <a:ext cx="2304256" cy="22322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22494" y="1591209"/>
            <a:ext cx="794003" cy="7503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274474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1989651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16216" y="2643759"/>
            <a:ext cx="2138536" cy="21689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0724" y="0"/>
            <a:ext cx="8098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Подведение итогов урока</a:t>
            </a:r>
          </a:p>
        </p:txBody>
      </p:sp>
    </p:spTree>
    <p:extLst>
      <p:ext uri="{BB962C8B-B14F-4D97-AF65-F5344CB8AC3E}">
        <p14:creationId xmlns:p14="http://schemas.microsoft.com/office/powerpoint/2010/main" val="4486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Бажовский край: 4 этап &amp;quot;Достопримечательности родного края&amp;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70" y="268138"/>
            <a:ext cx="50292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картинки из мультика буратино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89" y="1563539"/>
            <a:ext cx="5325819" cy="3550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199" y="0"/>
            <a:ext cx="614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14632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u="sng" dirty="0" smtClean="0">
                <a:solidFill>
                  <a:srgbClr val="00B050"/>
                </a:solidFill>
                <a:latin typeface="Century Schoolbook" pitchFamily="18" charset="0"/>
                <a:cs typeface="Aparajita" pitchFamily="34" charset="0"/>
              </a:rPr>
              <a:t>1</a:t>
            </a:r>
            <a:r>
              <a:rPr lang="ru-RU" sz="9600" b="1" u="sng" dirty="0" smtClean="0">
                <a:solidFill>
                  <a:srgbClr val="0070C0"/>
                </a:solidFill>
                <a:latin typeface="Century Schoolbook" pitchFamily="18" charset="0"/>
                <a:cs typeface="Aparajita" pitchFamily="34" charset="0"/>
              </a:rPr>
              <a:t>2</a:t>
            </a:r>
            <a:r>
              <a:rPr lang="ru-RU" sz="9600" b="1" u="sng" dirty="0" smtClean="0">
                <a:solidFill>
                  <a:srgbClr val="00B050"/>
                </a:solidFill>
                <a:latin typeface="Century Schoolbook" pitchFamily="18" charset="0"/>
                <a:cs typeface="Aparajita" pitchFamily="34" charset="0"/>
              </a:rPr>
              <a:t>3</a:t>
            </a:r>
            <a:r>
              <a:rPr lang="ru-RU" sz="9600" b="1" u="sng" dirty="0" smtClean="0">
                <a:solidFill>
                  <a:srgbClr val="0070C0"/>
                </a:solidFill>
                <a:latin typeface="Century Schoolbook" pitchFamily="18" charset="0"/>
                <a:cs typeface="Aparajita" pitchFamily="34" charset="0"/>
              </a:rPr>
              <a:t>4</a:t>
            </a:r>
            <a:r>
              <a:rPr lang="ru-RU" sz="9600" b="1" u="sng" dirty="0" smtClean="0">
                <a:solidFill>
                  <a:srgbClr val="00B050"/>
                </a:solidFill>
                <a:latin typeface="Century Schoolbook" pitchFamily="18" charset="0"/>
                <a:cs typeface="Aparajita" pitchFamily="34" charset="0"/>
              </a:rPr>
              <a:t>5</a:t>
            </a:r>
            <a:r>
              <a:rPr lang="ru-RU" sz="9600" b="1" u="sng" dirty="0" smtClean="0">
                <a:solidFill>
                  <a:srgbClr val="0070C0"/>
                </a:solidFill>
                <a:latin typeface="Century Schoolbook" pitchFamily="18" charset="0"/>
                <a:cs typeface="Aparajita" pitchFamily="34" charset="0"/>
              </a:rPr>
              <a:t>6</a:t>
            </a:r>
            <a:r>
              <a:rPr lang="ru-RU" sz="9600" b="1" u="sng" dirty="0" smtClean="0">
                <a:solidFill>
                  <a:srgbClr val="00B050"/>
                </a:solidFill>
                <a:latin typeface="Century Schoolbook" pitchFamily="18" charset="0"/>
                <a:cs typeface="Aparajita" pitchFamily="34" charset="0"/>
              </a:rPr>
              <a:t>7</a:t>
            </a:r>
            <a:r>
              <a:rPr lang="ru-RU" sz="9600" b="1" u="sng" dirty="0" smtClean="0">
                <a:solidFill>
                  <a:srgbClr val="0070C0"/>
                </a:solidFill>
                <a:latin typeface="Century Schoolbook" pitchFamily="18" charset="0"/>
                <a:cs typeface="Aparajita" pitchFamily="34" charset="0"/>
              </a:rPr>
              <a:t>8</a:t>
            </a:r>
            <a:r>
              <a:rPr lang="ru-RU" sz="9600" b="1" u="sng" dirty="0" smtClean="0">
                <a:solidFill>
                  <a:srgbClr val="00B050"/>
                </a:solidFill>
                <a:latin typeface="Century Schoolbook" pitchFamily="18" charset="0"/>
                <a:cs typeface="Aparajita" pitchFamily="34" charset="0"/>
              </a:rPr>
              <a:t>9</a:t>
            </a:r>
            <a:r>
              <a:rPr lang="ru-RU" sz="9600" b="1" u="sng" dirty="0" smtClean="0">
                <a:solidFill>
                  <a:srgbClr val="0070C0"/>
                </a:solidFill>
                <a:latin typeface="Century Schoolbook" pitchFamily="18" charset="0"/>
                <a:cs typeface="Aparajita" pitchFamily="34" charset="0"/>
              </a:rPr>
              <a:t>10</a:t>
            </a:r>
            <a:endParaRPr lang="ru-RU" sz="9600" b="1" u="sng" dirty="0">
              <a:solidFill>
                <a:srgbClr val="0070C0"/>
              </a:solidFill>
              <a:latin typeface="Century Schoolbook" pitchFamily="18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8238" y="0"/>
            <a:ext cx="6103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порешаем</a:t>
            </a:r>
          </a:p>
        </p:txBody>
      </p:sp>
      <p:sp>
        <p:nvSpPr>
          <p:cNvPr id="2" name="AutoShape 2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1590"/>
            <a:ext cx="2747484" cy="238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9582"/>
            <a:ext cx="2747484" cy="238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7824" y="3775112"/>
            <a:ext cx="535724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32324" y="3775112"/>
            <a:ext cx="396263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07641" y="3775112"/>
            <a:ext cx="535724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3775112"/>
            <a:ext cx="529312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775112"/>
            <a:ext cx="535724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63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8238" y="0"/>
            <a:ext cx="6103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порешаем</a:t>
            </a:r>
          </a:p>
        </p:txBody>
      </p:sp>
      <p:sp>
        <p:nvSpPr>
          <p:cNvPr id="2" name="AutoShape 2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3" y="843557"/>
            <a:ext cx="3697176" cy="369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7824" y="3775112"/>
            <a:ext cx="535724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65799" y="3775112"/>
            <a:ext cx="529312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07641" y="3775112"/>
            <a:ext cx="535724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3775112"/>
            <a:ext cx="529312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775112"/>
            <a:ext cx="535724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" name="AutoShape 2" descr="Милая Белая Кошка Мультяшный — стоковая векторная графика и другие  изображения на тему Без людей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Симпатичный Мультяшный Белый Котенок — стоковая векторная графика и другие  изображения на тему Белый - i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Рисованные котята картинки, стоковые фото Рисованные котята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 descr="Идеи на тему «Кошка кити» (15) | детские картины, милые рисунки, кошачий  рису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1494" y="1419622"/>
            <a:ext cx="1739549" cy="21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8238" y="0"/>
            <a:ext cx="6103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порешаем</a:t>
            </a:r>
          </a:p>
        </p:txBody>
      </p:sp>
      <p:sp>
        <p:nvSpPr>
          <p:cNvPr id="2" name="AutoShape 2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3775112"/>
            <a:ext cx="535724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65799" y="3775112"/>
            <a:ext cx="529312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07641" y="3775112"/>
            <a:ext cx="535724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3775112"/>
            <a:ext cx="529312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3775112"/>
            <a:ext cx="535724" cy="923330"/>
          </a:xfrm>
          <a:prstGeom prst="rect">
            <a:avLst/>
          </a:prstGeom>
          <a:solidFill>
            <a:srgbClr val="FF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AutoShape 2" descr="Милая Белая Кошка Мультяшный — стоковая векторная графика и другие  изображения на тему Без людей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Симпатичный Мультяшный Белый Котенок — стоковая векторная графика и другие  изображения на тему Белый - i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Рисованные котята картинки, стоковые фото Рисованные котята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Как нарисовать мышь карандашом поэтапно для начинающих и детей? Как  нарисовать мордочку мышки карандашом? Мышки нарисованные (100 лучших  картинок) Для интересного урока рисования подготовьте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Игровая программа &amp;quot;Умники и умницы&amp;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03" y="644355"/>
            <a:ext cx="3176905" cy="31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Игровая программа &amp;quot;Умники и умницы&amp;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0413" y="644355"/>
            <a:ext cx="3179628" cy="31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1459" y="123478"/>
            <a:ext cx="6047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подумаем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7" y="1275606"/>
            <a:ext cx="5993828" cy="3227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707904" y="2272162"/>
            <a:ext cx="2618592" cy="16677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305876"/>
            <a:ext cx="2304256" cy="22322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22494" y="1591209"/>
            <a:ext cx="794003" cy="7503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274474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1989651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16216" y="2643759"/>
            <a:ext cx="2138536" cy="21689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305876"/>
            <a:ext cx="2304256" cy="22322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7494"/>
            <a:ext cx="794003" cy="7503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60119" y="39147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35713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44871" y="1559297"/>
            <a:ext cx="2138536" cy="21689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305876"/>
            <a:ext cx="2304256" cy="22322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2196575"/>
            <a:ext cx="794003" cy="7503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86983" y="1495946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94887" y="248972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81536" y="1337538"/>
            <a:ext cx="2138536" cy="21689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53</Words>
  <Application>Microsoft Office PowerPoint</Application>
  <PresentationFormat>Экран (16:9)</PresentationFormat>
  <Paragraphs>32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31</cp:revision>
  <dcterms:created xsi:type="dcterms:W3CDTF">2022-02-05T10:34:34Z</dcterms:created>
  <dcterms:modified xsi:type="dcterms:W3CDTF">2022-10-02T17:10:52Z</dcterms:modified>
</cp:coreProperties>
</file>