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675" r:id="rId3"/>
    <p:sldId id="676" r:id="rId4"/>
    <p:sldId id="677" r:id="rId5"/>
    <p:sldId id="678" r:id="rId6"/>
    <p:sldId id="657" r:id="rId7"/>
    <p:sldId id="679" r:id="rId8"/>
    <p:sldId id="680" r:id="rId9"/>
    <p:sldId id="682" r:id="rId10"/>
    <p:sldId id="673" r:id="rId11"/>
    <p:sldId id="683" r:id="rId12"/>
    <p:sldId id="6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EC900"/>
    <a:srgbClr val="F5A742"/>
    <a:srgbClr val="0000CC"/>
    <a:srgbClr val="3E91C1"/>
    <a:srgbClr val="FFF101"/>
    <a:srgbClr val="A6CE39"/>
    <a:srgbClr val="27799F"/>
    <a:srgbClr val="FCFC2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>
      <p:cViewPr varScale="1">
        <p:scale>
          <a:sx n="88" d="100"/>
          <a:sy n="88" d="100"/>
        </p:scale>
        <p:origin x="13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Закрепление</a:t>
            </a:r>
            <a:br>
              <a:rPr lang="ru-RU" dirty="0"/>
            </a:b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099E2B-064F-416F-9E49-B8D368E133CA}"/>
              </a:ext>
            </a:extLst>
          </p:cNvPr>
          <p:cNvSpPr/>
          <p:nvPr/>
        </p:nvSpPr>
        <p:spPr>
          <a:xfrm>
            <a:off x="3131840" y="0"/>
            <a:ext cx="439248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32264-6751-4053-BC14-C632611EE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 t="7375" b="30805"/>
          <a:stretch/>
        </p:blipFill>
        <p:spPr>
          <a:xfrm>
            <a:off x="-43717" y="-33265"/>
            <a:ext cx="9186905" cy="23101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19E2ED-545F-420E-AC0C-7997D0CCA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0"/>
          <a:stretch/>
        </p:blipFill>
        <p:spPr>
          <a:xfrm>
            <a:off x="104306" y="2310136"/>
            <a:ext cx="8890857" cy="41313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FD5AF4-FA66-4195-AB25-FB27FFD1A495}"/>
              </a:ext>
            </a:extLst>
          </p:cNvPr>
          <p:cNvSpPr/>
          <p:nvPr/>
        </p:nvSpPr>
        <p:spPr>
          <a:xfrm>
            <a:off x="5147658" y="4096197"/>
            <a:ext cx="165659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4FEBB8-C78F-4A17-9C5E-D633D3DDA2E0}"/>
              </a:ext>
            </a:extLst>
          </p:cNvPr>
          <p:cNvSpPr/>
          <p:nvPr/>
        </p:nvSpPr>
        <p:spPr>
          <a:xfrm>
            <a:off x="4715610" y="476390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BE8D3E-4BBF-443F-AA0C-1AD8EBA2F8C8}"/>
              </a:ext>
            </a:extLst>
          </p:cNvPr>
          <p:cNvSpPr/>
          <p:nvPr/>
        </p:nvSpPr>
        <p:spPr>
          <a:xfrm>
            <a:off x="5724128" y="3927500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4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A650F791-625C-4400-8A3A-46933A61CB4B}"/>
              </a:ext>
            </a:extLst>
          </p:cNvPr>
          <p:cNvSpPr/>
          <p:nvPr/>
        </p:nvSpPr>
        <p:spPr>
          <a:xfrm rot="5400000">
            <a:off x="4739700" y="2945106"/>
            <a:ext cx="337393" cy="350366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97DFBA-5ACD-4559-A9B9-EEF8A12CA00F}"/>
              </a:ext>
            </a:extLst>
          </p:cNvPr>
          <p:cNvSpPr/>
          <p:nvPr/>
        </p:nvSpPr>
        <p:spPr>
          <a:xfrm>
            <a:off x="1043608" y="4714250"/>
            <a:ext cx="298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5 + 4= 9 (п.)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56D9D1F-F8B7-449F-A10A-25543B49E79F}"/>
              </a:ext>
            </a:extLst>
          </p:cNvPr>
          <p:cNvSpPr/>
          <p:nvPr/>
        </p:nvSpPr>
        <p:spPr>
          <a:xfrm>
            <a:off x="3131840" y="5545247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817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099E2B-064F-416F-9E49-B8D368E133CA}"/>
              </a:ext>
            </a:extLst>
          </p:cNvPr>
          <p:cNvSpPr/>
          <p:nvPr/>
        </p:nvSpPr>
        <p:spPr>
          <a:xfrm>
            <a:off x="3131840" y="0"/>
            <a:ext cx="439248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FD2C8-0BFC-4ADC-92CE-0A169B8A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54"/>
            <a:ext cx="9144000" cy="17148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E2813A-46A1-4D16-8B55-E9566167BF4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7" b="37141"/>
          <a:stretch/>
        </p:blipFill>
        <p:spPr bwMode="auto">
          <a:xfrm>
            <a:off x="-5950" y="1954722"/>
            <a:ext cx="9144000" cy="401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B15332-747D-48CE-BFCA-688E02DF3842}"/>
              </a:ext>
            </a:extLst>
          </p:cNvPr>
          <p:cNvSpPr/>
          <p:nvPr/>
        </p:nvSpPr>
        <p:spPr>
          <a:xfrm>
            <a:off x="5220072" y="3777458"/>
            <a:ext cx="165659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0A914D-A25A-4015-9C30-68A394964CF3}"/>
              </a:ext>
            </a:extLst>
          </p:cNvPr>
          <p:cNvSpPr/>
          <p:nvPr/>
        </p:nvSpPr>
        <p:spPr>
          <a:xfrm>
            <a:off x="5313750" y="3669578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968428-9B5E-4D87-8A7C-DB0C06033343}"/>
              </a:ext>
            </a:extLst>
          </p:cNvPr>
          <p:cNvSpPr/>
          <p:nvPr/>
        </p:nvSpPr>
        <p:spPr>
          <a:xfrm>
            <a:off x="971600" y="4439019"/>
            <a:ext cx="298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5 + 4= 9 (т.)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A66F3C7-03F2-4170-9F14-67898BD0D461}"/>
              </a:ext>
            </a:extLst>
          </p:cNvPr>
          <p:cNvSpPr/>
          <p:nvPr/>
        </p:nvSpPr>
        <p:spPr>
          <a:xfrm>
            <a:off x="3045828" y="5270016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AA048B8-82E6-4FA7-8127-3C2BFCA74321}"/>
              </a:ext>
            </a:extLst>
          </p:cNvPr>
          <p:cNvSpPr/>
          <p:nvPr/>
        </p:nvSpPr>
        <p:spPr>
          <a:xfrm>
            <a:off x="4782074" y="408979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?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9C62A9B-536E-41EA-92BD-7662A3CFC7E8}"/>
              </a:ext>
            </a:extLst>
          </p:cNvPr>
          <p:cNvSpPr/>
          <p:nvPr/>
        </p:nvSpPr>
        <p:spPr>
          <a:xfrm>
            <a:off x="2613780" y="267673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ч.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B626D50-AEB0-4194-B0BB-30EDA924DA09}"/>
              </a:ext>
            </a:extLst>
          </p:cNvPr>
          <p:cNvSpPr/>
          <p:nvPr/>
        </p:nvSpPr>
        <p:spPr>
          <a:xfrm>
            <a:off x="2699792" y="3548489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т.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B15AE4-EF46-4E44-8982-B7E55DB5DBCF}"/>
              </a:ext>
            </a:extLst>
          </p:cNvPr>
          <p:cNvSpPr txBox="1"/>
          <p:nvPr/>
        </p:nvSpPr>
        <p:spPr>
          <a:xfrm>
            <a:off x="10185" y="482495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0143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3CC1B-4C8E-4CCF-B817-31BE3742BD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3"/>
          <a:stretch/>
        </p:blipFill>
        <p:spPr bwMode="auto">
          <a:xfrm>
            <a:off x="125760" y="476672"/>
            <a:ext cx="889248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81CEA8-44B1-4CD3-BA22-32BCF516F2F8}"/>
              </a:ext>
            </a:extLst>
          </p:cNvPr>
          <p:cNvSpPr/>
          <p:nvPr/>
        </p:nvSpPr>
        <p:spPr>
          <a:xfrm>
            <a:off x="1691680" y="668015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0BD99C-654B-48EB-B39B-9D3D193CF603}"/>
              </a:ext>
            </a:extLst>
          </p:cNvPr>
          <p:cNvSpPr/>
          <p:nvPr/>
        </p:nvSpPr>
        <p:spPr>
          <a:xfrm>
            <a:off x="3491880" y="1086406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1 3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2C5F1F-927F-4FD2-8EA0-828BADE26B73}"/>
              </a:ext>
            </a:extLst>
          </p:cNvPr>
          <p:cNvSpPr/>
          <p:nvPr/>
        </p:nvSpPr>
        <p:spPr>
          <a:xfrm>
            <a:off x="1691680" y="1614735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E4625E-3A21-425A-8CA0-D9D46728142A}"/>
              </a:ext>
            </a:extLst>
          </p:cNvPr>
          <p:cNvSpPr/>
          <p:nvPr/>
        </p:nvSpPr>
        <p:spPr>
          <a:xfrm>
            <a:off x="3491880" y="1855847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1 0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B52AF3-8B05-4754-94EC-3C6D9DC0FDC1}"/>
              </a:ext>
            </a:extLst>
          </p:cNvPr>
          <p:cNvSpPr/>
          <p:nvPr/>
        </p:nvSpPr>
        <p:spPr>
          <a:xfrm>
            <a:off x="5260335" y="713112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1D2C33-6197-42C6-84CE-CA57030A2388}"/>
              </a:ext>
            </a:extLst>
          </p:cNvPr>
          <p:cNvSpPr/>
          <p:nvPr/>
        </p:nvSpPr>
        <p:spPr>
          <a:xfrm>
            <a:off x="7042177" y="1110272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1 7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EE6800-87A5-4C8D-8AC3-13D09A530B4E}"/>
              </a:ext>
            </a:extLst>
          </p:cNvPr>
          <p:cNvSpPr/>
          <p:nvPr/>
        </p:nvSpPr>
        <p:spPr>
          <a:xfrm>
            <a:off x="5188327" y="1614734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F3A588-78BB-4A4B-808C-FAE5ED39502C}"/>
              </a:ext>
            </a:extLst>
          </p:cNvPr>
          <p:cNvSpPr/>
          <p:nvPr/>
        </p:nvSpPr>
        <p:spPr>
          <a:xfrm>
            <a:off x="6972670" y="1855846"/>
            <a:ext cx="1343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1  7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24A7B-D432-4041-AFC7-7285072BD6F1}"/>
              </a:ext>
            </a:extLst>
          </p:cNvPr>
          <p:cNvSpPr txBox="1"/>
          <p:nvPr/>
        </p:nvSpPr>
        <p:spPr>
          <a:xfrm>
            <a:off x="125760" y="167628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263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A715F-2F9D-4CA4-AF2C-7DA9B3DF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3271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ECCCC-5D10-4CD3-80CC-5FCDA82F96DA}"/>
              </a:ext>
            </a:extLst>
          </p:cNvPr>
          <p:cNvSpPr txBox="1"/>
          <p:nvPr/>
        </p:nvSpPr>
        <p:spPr>
          <a:xfrm>
            <a:off x="3779912" y="16208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C5B56-6594-4496-BCD8-6A24C39B7DD3}"/>
              </a:ext>
            </a:extLst>
          </p:cNvPr>
          <p:cNvSpPr txBox="1"/>
          <p:nvPr/>
        </p:nvSpPr>
        <p:spPr>
          <a:xfrm>
            <a:off x="2699792" y="126686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0FD8C-8850-4A1E-BB4F-6AFF12972291}"/>
              </a:ext>
            </a:extLst>
          </p:cNvPr>
          <p:cNvSpPr txBox="1"/>
          <p:nvPr/>
        </p:nvSpPr>
        <p:spPr>
          <a:xfrm>
            <a:off x="1537937" y="213285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87053-14AD-4719-BE9A-A050CA171121}"/>
              </a:ext>
            </a:extLst>
          </p:cNvPr>
          <p:cNvSpPr txBox="1"/>
          <p:nvPr/>
        </p:nvSpPr>
        <p:spPr>
          <a:xfrm>
            <a:off x="8436747" y="119675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D99C1-70D7-4A88-930B-8ABAB4ADE900}"/>
              </a:ext>
            </a:extLst>
          </p:cNvPr>
          <p:cNvSpPr txBox="1"/>
          <p:nvPr/>
        </p:nvSpPr>
        <p:spPr>
          <a:xfrm>
            <a:off x="8464217" y="16208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B017E-594A-4350-AA6C-69689C45B120}"/>
              </a:ext>
            </a:extLst>
          </p:cNvPr>
          <p:cNvSpPr txBox="1"/>
          <p:nvPr/>
        </p:nvSpPr>
        <p:spPr>
          <a:xfrm>
            <a:off x="6732240" y="21193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8BCBF-9723-4555-84F5-33E32BD1892A}"/>
              </a:ext>
            </a:extLst>
          </p:cNvPr>
          <p:cNvSpPr txBox="1"/>
          <p:nvPr/>
        </p:nvSpPr>
        <p:spPr>
          <a:xfrm>
            <a:off x="323528" y="36107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FB2C1-1668-4E4E-AC60-D8019FEE746D}"/>
              </a:ext>
            </a:extLst>
          </p:cNvPr>
          <p:cNvSpPr txBox="1"/>
          <p:nvPr/>
        </p:nvSpPr>
        <p:spPr>
          <a:xfrm>
            <a:off x="1763688" y="357301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865A0-DE56-408C-AC10-22EB37CE6E0D}"/>
              </a:ext>
            </a:extLst>
          </p:cNvPr>
          <p:cNvSpPr txBox="1"/>
          <p:nvPr/>
        </p:nvSpPr>
        <p:spPr>
          <a:xfrm>
            <a:off x="1027567" y="428090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15A93-F740-419C-AF65-C09DE7260E5E}"/>
              </a:ext>
            </a:extLst>
          </p:cNvPr>
          <p:cNvSpPr txBox="1"/>
          <p:nvPr/>
        </p:nvSpPr>
        <p:spPr>
          <a:xfrm>
            <a:off x="3999300" y="357179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1559E-8B7C-430D-A359-9BC6741C7F9C}"/>
              </a:ext>
            </a:extLst>
          </p:cNvPr>
          <p:cNvSpPr txBox="1"/>
          <p:nvPr/>
        </p:nvSpPr>
        <p:spPr>
          <a:xfrm>
            <a:off x="5495527" y="35505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1E703-CC11-4150-B2EB-FEC9848B8B08}"/>
              </a:ext>
            </a:extLst>
          </p:cNvPr>
          <p:cNvSpPr txBox="1"/>
          <p:nvPr/>
        </p:nvSpPr>
        <p:spPr>
          <a:xfrm>
            <a:off x="4667073" y="425845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36EC8-F144-429F-837A-A9CA7E0F93EE}"/>
              </a:ext>
            </a:extLst>
          </p:cNvPr>
          <p:cNvSpPr txBox="1"/>
          <p:nvPr/>
        </p:nvSpPr>
        <p:spPr>
          <a:xfrm>
            <a:off x="7602540" y="378538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443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4FC240-F940-4638-874D-14EBE75D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" y="116632"/>
            <a:ext cx="9144000" cy="1751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32DA6D-55D9-4977-8B87-2448B673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97" y="3429000"/>
            <a:ext cx="9144000" cy="2057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5E172-78AD-4F09-8A02-305345DD1CD3}"/>
              </a:ext>
            </a:extLst>
          </p:cNvPr>
          <p:cNvSpPr txBox="1"/>
          <p:nvPr/>
        </p:nvSpPr>
        <p:spPr>
          <a:xfrm>
            <a:off x="323528" y="1772816"/>
            <a:ext cx="2297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СУММА</a:t>
            </a:r>
          </a:p>
          <a:p>
            <a:r>
              <a:rPr lang="ru-RU" sz="4800" b="1" dirty="0"/>
              <a:t>       +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589AB-366A-4515-B551-512BFA62AD36}"/>
              </a:ext>
            </a:extLst>
          </p:cNvPr>
          <p:cNvSpPr txBox="1"/>
          <p:nvPr/>
        </p:nvSpPr>
        <p:spPr>
          <a:xfrm>
            <a:off x="3059832" y="176683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F825A-EB0C-4FD5-840C-A8C803F4B6E9}"/>
              </a:ext>
            </a:extLst>
          </p:cNvPr>
          <p:cNvSpPr txBox="1"/>
          <p:nvPr/>
        </p:nvSpPr>
        <p:spPr>
          <a:xfrm>
            <a:off x="4067944" y="17668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8094D-EB8E-4392-9141-35C6FAFA51AA}"/>
              </a:ext>
            </a:extLst>
          </p:cNvPr>
          <p:cNvSpPr txBox="1"/>
          <p:nvPr/>
        </p:nvSpPr>
        <p:spPr>
          <a:xfrm>
            <a:off x="5063962" y="17668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06359-20CB-4B29-9C73-324DE2DD76D2}"/>
              </a:ext>
            </a:extLst>
          </p:cNvPr>
          <p:cNvSpPr txBox="1"/>
          <p:nvPr/>
        </p:nvSpPr>
        <p:spPr>
          <a:xfrm>
            <a:off x="6103752" y="17668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EE101-74B8-4238-8000-4413C90255C4}"/>
              </a:ext>
            </a:extLst>
          </p:cNvPr>
          <p:cNvSpPr txBox="1"/>
          <p:nvPr/>
        </p:nvSpPr>
        <p:spPr>
          <a:xfrm>
            <a:off x="7174123" y="17668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6D05B-789F-46AB-8751-59DD93B5CAE0}"/>
              </a:ext>
            </a:extLst>
          </p:cNvPr>
          <p:cNvSpPr txBox="1"/>
          <p:nvPr/>
        </p:nvSpPr>
        <p:spPr>
          <a:xfrm>
            <a:off x="8047148" y="176683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E27E9-CB8C-45C4-92AE-75C31E47B9A2}"/>
              </a:ext>
            </a:extLst>
          </p:cNvPr>
          <p:cNvSpPr txBox="1"/>
          <p:nvPr/>
        </p:nvSpPr>
        <p:spPr>
          <a:xfrm>
            <a:off x="200409" y="4998660"/>
            <a:ext cx="2922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РАЗНОСТЬ</a:t>
            </a:r>
          </a:p>
          <a:p>
            <a:r>
              <a:rPr lang="ru-RU" sz="4800" b="1" dirty="0"/>
              <a:t>       -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E2E92-1F7F-4E12-8EC5-A11670F61F30}"/>
              </a:ext>
            </a:extLst>
          </p:cNvPr>
          <p:cNvSpPr txBox="1"/>
          <p:nvPr/>
        </p:nvSpPr>
        <p:spPr>
          <a:xfrm>
            <a:off x="3577646" y="5075604"/>
            <a:ext cx="4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32EB1-38B6-4DDD-8D3D-CADDD03768F7}"/>
              </a:ext>
            </a:extLst>
          </p:cNvPr>
          <p:cNvSpPr txBox="1"/>
          <p:nvPr/>
        </p:nvSpPr>
        <p:spPr>
          <a:xfrm>
            <a:off x="4545147" y="5075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E1C9D-871F-4D3D-8F4D-D9654724AB0E}"/>
              </a:ext>
            </a:extLst>
          </p:cNvPr>
          <p:cNvSpPr txBox="1"/>
          <p:nvPr/>
        </p:nvSpPr>
        <p:spPr>
          <a:xfrm>
            <a:off x="5297285" y="5075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E701A-FE95-400D-94DD-8C66AB5990CB}"/>
              </a:ext>
            </a:extLst>
          </p:cNvPr>
          <p:cNvSpPr txBox="1"/>
          <p:nvPr/>
        </p:nvSpPr>
        <p:spPr>
          <a:xfrm>
            <a:off x="6481482" y="5075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ACE81-5173-4C67-A34D-1D9AF99560F7}"/>
              </a:ext>
            </a:extLst>
          </p:cNvPr>
          <p:cNvSpPr txBox="1"/>
          <p:nvPr/>
        </p:nvSpPr>
        <p:spPr>
          <a:xfrm>
            <a:off x="7354256" y="50942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452E4-1B3B-4F59-97FA-26BCA35D70CE}"/>
              </a:ext>
            </a:extLst>
          </p:cNvPr>
          <p:cNvSpPr txBox="1"/>
          <p:nvPr/>
        </p:nvSpPr>
        <p:spPr>
          <a:xfrm>
            <a:off x="8275811" y="5075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73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8F0F1-B35F-457F-8A57-BFFBC77B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8EC78-76EB-42D9-9ACC-A0DC9864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6708"/>
            <a:ext cx="9144000" cy="1727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A8757-5A36-4E54-A63F-DC898C4C0276}"/>
              </a:ext>
            </a:extLst>
          </p:cNvPr>
          <p:cNvSpPr txBox="1"/>
          <p:nvPr/>
        </p:nvSpPr>
        <p:spPr>
          <a:xfrm>
            <a:off x="1475656" y="133674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BD121-6170-4838-99F7-CC4DE79990A4}"/>
              </a:ext>
            </a:extLst>
          </p:cNvPr>
          <p:cNvSpPr txBox="1"/>
          <p:nvPr/>
        </p:nvSpPr>
        <p:spPr>
          <a:xfrm>
            <a:off x="3766155" y="176884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053A7-22D6-4A74-8FDC-26C148ECD37D}"/>
              </a:ext>
            </a:extLst>
          </p:cNvPr>
          <p:cNvSpPr txBox="1"/>
          <p:nvPr/>
        </p:nvSpPr>
        <p:spPr>
          <a:xfrm>
            <a:off x="6228184" y="1291097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038E0-876D-4484-BCA3-AF62B2BD8AD3}"/>
              </a:ext>
            </a:extLst>
          </p:cNvPr>
          <p:cNvSpPr txBox="1"/>
          <p:nvPr/>
        </p:nvSpPr>
        <p:spPr>
          <a:xfrm>
            <a:off x="6194456" y="1768848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1134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CE555B-A487-4D14-A0F0-FA6F169D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" y="260648"/>
            <a:ext cx="9144000" cy="3429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B0DAE-81A0-4C65-A1E9-D7D4BBF7F769}"/>
              </a:ext>
            </a:extLst>
          </p:cNvPr>
          <p:cNvSpPr txBox="1"/>
          <p:nvPr/>
        </p:nvSpPr>
        <p:spPr>
          <a:xfrm>
            <a:off x="179512" y="3689741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20 - 3 - 10=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84D-8528-48CD-A9C4-33301261F889}"/>
              </a:ext>
            </a:extLst>
          </p:cNvPr>
          <p:cNvSpPr txBox="1"/>
          <p:nvPr/>
        </p:nvSpPr>
        <p:spPr>
          <a:xfrm>
            <a:off x="683568" y="177281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F0D83-E0A3-4875-82DD-E1A8C7FB2B0D}"/>
              </a:ext>
            </a:extLst>
          </p:cNvPr>
          <p:cNvSpPr txBox="1"/>
          <p:nvPr/>
        </p:nvSpPr>
        <p:spPr>
          <a:xfrm>
            <a:off x="683568" y="339735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81590-9C87-4B00-80E4-EE7B847C50E0}"/>
              </a:ext>
            </a:extLst>
          </p:cNvPr>
          <p:cNvSpPr txBox="1"/>
          <p:nvPr/>
        </p:nvSpPr>
        <p:spPr>
          <a:xfrm>
            <a:off x="1570349" y="269614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8D8F1-0ED4-42BE-AE80-F5F94A1A397C}"/>
              </a:ext>
            </a:extLst>
          </p:cNvPr>
          <p:cNvSpPr txBox="1"/>
          <p:nvPr/>
        </p:nvSpPr>
        <p:spPr>
          <a:xfrm>
            <a:off x="2609239" y="36783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282A6-05BF-4DDB-BC65-0CE534028244}"/>
              </a:ext>
            </a:extLst>
          </p:cNvPr>
          <p:cNvSpPr txBox="1"/>
          <p:nvPr/>
        </p:nvSpPr>
        <p:spPr>
          <a:xfrm>
            <a:off x="3293804" y="3678339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14 + 5 - 3=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EBAAC-5485-4BEF-A8B7-12575FE58868}"/>
              </a:ext>
            </a:extLst>
          </p:cNvPr>
          <p:cNvSpPr txBox="1"/>
          <p:nvPr/>
        </p:nvSpPr>
        <p:spPr>
          <a:xfrm>
            <a:off x="3694535" y="176016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C86E0-EA48-4398-A1DE-9138279688DF}"/>
              </a:ext>
            </a:extLst>
          </p:cNvPr>
          <p:cNvSpPr txBox="1"/>
          <p:nvPr/>
        </p:nvSpPr>
        <p:spPr>
          <a:xfrm>
            <a:off x="3822878" y="336657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2355C-EC24-4CA2-A5B5-998689257C6A}"/>
              </a:ext>
            </a:extLst>
          </p:cNvPr>
          <p:cNvSpPr txBox="1"/>
          <p:nvPr/>
        </p:nvSpPr>
        <p:spPr>
          <a:xfrm>
            <a:off x="4319521" y="265298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347F3-84D0-4307-886C-49B7DE4739CF}"/>
              </a:ext>
            </a:extLst>
          </p:cNvPr>
          <p:cNvSpPr txBox="1"/>
          <p:nvPr/>
        </p:nvSpPr>
        <p:spPr>
          <a:xfrm>
            <a:off x="5379068" y="361947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B3F2D-AC57-47CB-B466-681B9D7713E2}"/>
              </a:ext>
            </a:extLst>
          </p:cNvPr>
          <p:cNvSpPr txBox="1"/>
          <p:nvPr/>
        </p:nvSpPr>
        <p:spPr>
          <a:xfrm>
            <a:off x="6202041" y="3618444"/>
            <a:ext cx="2449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 + 15 + 2=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CF921-4FA6-4704-A0A4-211858D6EA18}"/>
              </a:ext>
            </a:extLst>
          </p:cNvPr>
          <p:cNvSpPr txBox="1"/>
          <p:nvPr/>
        </p:nvSpPr>
        <p:spPr>
          <a:xfrm>
            <a:off x="6887097" y="176016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A81F3-23DF-4E93-B076-0206D74B919C}"/>
              </a:ext>
            </a:extLst>
          </p:cNvPr>
          <p:cNvSpPr txBox="1"/>
          <p:nvPr/>
        </p:nvSpPr>
        <p:spPr>
          <a:xfrm>
            <a:off x="6587337" y="33260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4622DC-A2FA-421B-9BA1-904D82FA7896}"/>
              </a:ext>
            </a:extLst>
          </p:cNvPr>
          <p:cNvSpPr txBox="1"/>
          <p:nvPr/>
        </p:nvSpPr>
        <p:spPr>
          <a:xfrm>
            <a:off x="7453895" y="275287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47EE6-5A41-41F4-B4C4-ADFEC3B56E9B}"/>
              </a:ext>
            </a:extLst>
          </p:cNvPr>
          <p:cNvSpPr txBox="1"/>
          <p:nvPr/>
        </p:nvSpPr>
        <p:spPr>
          <a:xfrm>
            <a:off x="8354031" y="361089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94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61420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Должны убрать </a:t>
            </a:r>
            <a:r>
              <a:rPr lang="ru-RU" sz="8000" b="1" dirty="0"/>
              <a:t>–</a:t>
            </a:r>
          </a:p>
          <a:p>
            <a:r>
              <a:rPr lang="ru-RU" sz="8000" b="1" dirty="0"/>
              <a:t>Уходит -</a:t>
            </a:r>
          </a:p>
          <a:p>
            <a:r>
              <a:rPr lang="ru-RU" sz="8000" b="1" dirty="0"/>
              <a:t>Успеют  ли-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75D41-02D8-4C57-801B-661BD9C4ADE7}"/>
              </a:ext>
            </a:extLst>
          </p:cNvPr>
          <p:cNvSpPr txBox="1"/>
          <p:nvPr/>
        </p:nvSpPr>
        <p:spPr>
          <a:xfrm>
            <a:off x="6261376" y="337388"/>
            <a:ext cx="155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3 </a:t>
            </a:r>
            <a:r>
              <a:rPr lang="ru-RU" sz="7200" b="1" dirty="0"/>
              <a:t>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FA462-8390-4CFB-B287-769921D5CFD6}"/>
              </a:ext>
            </a:extLst>
          </p:cNvPr>
          <p:cNvSpPr txBox="1"/>
          <p:nvPr/>
        </p:nvSpPr>
        <p:spPr>
          <a:xfrm>
            <a:off x="3747204" y="1366136"/>
            <a:ext cx="1350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2</a:t>
            </a:r>
            <a:r>
              <a:rPr lang="ru-RU" sz="7200" b="1" dirty="0"/>
              <a:t>ч.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522A-B808-4B9B-865D-ED1F05A1F53F}"/>
              </a:ext>
            </a:extLst>
          </p:cNvPr>
          <p:cNvSpPr txBox="1"/>
          <p:nvPr/>
        </p:nvSpPr>
        <p:spPr>
          <a:xfrm>
            <a:off x="5703777" y="260773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A470E-DF2F-4757-BAF8-CCDE2111499B}"/>
              </a:ext>
            </a:extLst>
          </p:cNvPr>
          <p:cNvSpPr txBox="1"/>
          <p:nvPr/>
        </p:nvSpPr>
        <p:spPr>
          <a:xfrm>
            <a:off x="2051720" y="3679635"/>
            <a:ext cx="4817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2 +  2 = 4 (ч.)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E3947-AC35-434A-AF3D-24F5EAEAF57E}"/>
              </a:ext>
            </a:extLst>
          </p:cNvPr>
          <p:cNvSpPr txBox="1"/>
          <p:nvPr/>
        </p:nvSpPr>
        <p:spPr>
          <a:xfrm>
            <a:off x="6393522" y="1415641"/>
            <a:ext cx="155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2 </a:t>
            </a:r>
            <a:r>
              <a:rPr lang="ru-RU" sz="7200" b="1" dirty="0"/>
              <a:t>ч.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0177F-6231-4B60-8B2D-8F39DF2A8529}"/>
              </a:ext>
            </a:extLst>
          </p:cNvPr>
          <p:cNvSpPr txBox="1"/>
          <p:nvPr/>
        </p:nvSpPr>
        <p:spPr>
          <a:xfrm>
            <a:off x="405945" y="5376066"/>
            <a:ext cx="8401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Ответ:  нет, не успеют.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D7811-5B0E-4247-B3DA-4F005192EF6B}"/>
              </a:ext>
            </a:extLst>
          </p:cNvPr>
          <p:cNvSpPr txBox="1"/>
          <p:nvPr/>
        </p:nvSpPr>
        <p:spPr>
          <a:xfrm>
            <a:off x="2195736" y="4446570"/>
            <a:ext cx="33169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4 ч.</a:t>
            </a:r>
            <a:r>
              <a:rPr lang="en-US" sz="6600" b="1" dirty="0"/>
              <a:t>&gt; 3 </a:t>
            </a:r>
            <a:r>
              <a:rPr lang="ru-RU" sz="6600" b="1" dirty="0"/>
              <a:t>ч.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DC13AF-1C54-4997-8B17-4CA287DA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955" y="1658198"/>
            <a:ext cx="1086220" cy="8591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31DC18-DAC6-4FE1-BAE9-1F200E6F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93" y="1572030"/>
            <a:ext cx="1527292" cy="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45576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Надо –</a:t>
            </a:r>
          </a:p>
          <a:p>
            <a:r>
              <a:rPr lang="ru-RU" sz="8000" b="1" dirty="0"/>
              <a:t>Посадил-</a:t>
            </a:r>
          </a:p>
          <a:p>
            <a:r>
              <a:rPr lang="ru-RU" sz="8000" b="1" dirty="0"/>
              <a:t>Осталось-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75D41-02D8-4C57-801B-661BD9C4ADE7}"/>
              </a:ext>
            </a:extLst>
          </p:cNvPr>
          <p:cNvSpPr txBox="1"/>
          <p:nvPr/>
        </p:nvSpPr>
        <p:spPr>
          <a:xfrm>
            <a:off x="3774765" y="209898"/>
            <a:ext cx="2026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14 </a:t>
            </a:r>
            <a:r>
              <a:rPr lang="ru-RU" sz="7200" b="1" dirty="0"/>
              <a:t>к.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FA462-8390-4CFB-B287-769921D5CFD6}"/>
              </a:ext>
            </a:extLst>
          </p:cNvPr>
          <p:cNvSpPr txBox="1"/>
          <p:nvPr/>
        </p:nvSpPr>
        <p:spPr>
          <a:xfrm>
            <a:off x="4572000" y="1455926"/>
            <a:ext cx="1564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3 </a:t>
            </a:r>
            <a:r>
              <a:rPr lang="ru-RU" sz="7200" b="1" dirty="0"/>
              <a:t>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522A-B808-4B9B-865D-ED1F05A1F53F}"/>
              </a:ext>
            </a:extLst>
          </p:cNvPr>
          <p:cNvSpPr txBox="1"/>
          <p:nvPr/>
        </p:nvSpPr>
        <p:spPr>
          <a:xfrm>
            <a:off x="5038327" y="2507961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A470E-DF2F-4757-BAF8-CCDE2111499B}"/>
              </a:ext>
            </a:extLst>
          </p:cNvPr>
          <p:cNvSpPr txBox="1"/>
          <p:nvPr/>
        </p:nvSpPr>
        <p:spPr>
          <a:xfrm>
            <a:off x="1853146" y="3745564"/>
            <a:ext cx="5867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14  -  3 = 11 (к.)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0177F-6231-4B60-8B2D-8F39DF2A8529}"/>
              </a:ext>
            </a:extLst>
          </p:cNvPr>
          <p:cNvSpPr txBox="1"/>
          <p:nvPr/>
        </p:nvSpPr>
        <p:spPr>
          <a:xfrm>
            <a:off x="371324" y="4838637"/>
            <a:ext cx="84013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Ответ:  11 кустов роз осталось посадить.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6A4821-D08C-4219-8258-C746EDCA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647" y="500459"/>
            <a:ext cx="533400" cy="9048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45B14A-7C6E-440A-BFE0-E551EACB8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22" y="1576963"/>
            <a:ext cx="533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D1B1-79D2-4F61-9111-0A0DC974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</a:t>
            </a:r>
            <a:r>
              <a:rPr lang="ru-RU" sz="4400" b="1" dirty="0"/>
              <a:t>Составь задачу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F2C5C5-AD0C-4427-841B-BAFC8443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3" r="63557"/>
          <a:stretch/>
        </p:blipFill>
        <p:spPr>
          <a:xfrm>
            <a:off x="218930" y="365126"/>
            <a:ext cx="3973125" cy="2369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30B14-50FC-49F7-B84C-48669E47913E}"/>
              </a:ext>
            </a:extLst>
          </p:cNvPr>
          <p:cNvSpPr txBox="1"/>
          <p:nvPr/>
        </p:nvSpPr>
        <p:spPr>
          <a:xfrm>
            <a:off x="539552" y="2734759"/>
            <a:ext cx="78165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У  Кати –</a:t>
            </a:r>
          </a:p>
          <a:p>
            <a:r>
              <a:rPr lang="ru-RU" sz="5400" b="1" dirty="0"/>
              <a:t>У  Лены - ?  на …  меньше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1D671-2786-4829-A4AD-A4672B9FD6C2}"/>
              </a:ext>
            </a:extLst>
          </p:cNvPr>
          <p:cNvSpPr txBox="1"/>
          <p:nvPr/>
        </p:nvSpPr>
        <p:spPr>
          <a:xfrm>
            <a:off x="3205809" y="257850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15</a:t>
            </a:r>
            <a:endParaRPr lang="ru-RU" sz="7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00145-4E04-495A-B0EB-F273C96BB54E}"/>
              </a:ext>
            </a:extLst>
          </p:cNvPr>
          <p:cNvSpPr txBox="1"/>
          <p:nvPr/>
        </p:nvSpPr>
        <p:spPr>
          <a:xfrm>
            <a:off x="5004048" y="324546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  <a:endParaRPr lang="ru-RU" sz="7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2388-358E-4F14-9FEC-DBEB18D8EDD7}"/>
              </a:ext>
            </a:extLst>
          </p:cNvPr>
          <p:cNvSpPr txBox="1"/>
          <p:nvPr/>
        </p:nvSpPr>
        <p:spPr>
          <a:xfrm>
            <a:off x="2368577" y="4492583"/>
            <a:ext cx="4158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 -  4 = 11</a:t>
            </a:r>
          </a:p>
        </p:txBody>
      </p:sp>
    </p:spTree>
    <p:extLst>
      <p:ext uri="{BB962C8B-B14F-4D97-AF65-F5344CB8AC3E}">
        <p14:creationId xmlns:p14="http://schemas.microsoft.com/office/powerpoint/2010/main" val="12880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D1B1-79D2-4F61-9111-0A0DC974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</a:t>
            </a:r>
            <a:r>
              <a:rPr lang="ru-RU" sz="4400" b="1" dirty="0"/>
              <a:t>Составь задачу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30B14-50FC-49F7-B84C-48669E47913E}"/>
              </a:ext>
            </a:extLst>
          </p:cNvPr>
          <p:cNvSpPr txBox="1"/>
          <p:nvPr/>
        </p:nvSpPr>
        <p:spPr>
          <a:xfrm>
            <a:off x="539552" y="2734759"/>
            <a:ext cx="76892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У  Кати –</a:t>
            </a:r>
          </a:p>
          <a:p>
            <a:r>
              <a:rPr lang="ru-RU" sz="5400" b="1" dirty="0"/>
              <a:t>У  Лены - ?  на …  больше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1D671-2786-4829-A4AD-A4672B9FD6C2}"/>
              </a:ext>
            </a:extLst>
          </p:cNvPr>
          <p:cNvSpPr txBox="1"/>
          <p:nvPr/>
        </p:nvSpPr>
        <p:spPr>
          <a:xfrm>
            <a:off x="3205809" y="257850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15</a:t>
            </a:r>
            <a:endParaRPr lang="ru-RU" sz="7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00145-4E04-495A-B0EB-F273C96BB54E}"/>
              </a:ext>
            </a:extLst>
          </p:cNvPr>
          <p:cNvSpPr txBox="1"/>
          <p:nvPr/>
        </p:nvSpPr>
        <p:spPr>
          <a:xfrm>
            <a:off x="5004048" y="324546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  <a:endParaRPr lang="ru-RU" sz="7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2388-358E-4F14-9FEC-DBEB18D8EDD7}"/>
              </a:ext>
            </a:extLst>
          </p:cNvPr>
          <p:cNvSpPr txBox="1"/>
          <p:nvPr/>
        </p:nvSpPr>
        <p:spPr>
          <a:xfrm>
            <a:off x="2368577" y="4492583"/>
            <a:ext cx="4320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 +  4 = 19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952C6-2B86-4409-8840-E0C687E2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57" t="24293"/>
          <a:stretch/>
        </p:blipFill>
        <p:spPr>
          <a:xfrm>
            <a:off x="179511" y="172039"/>
            <a:ext cx="4029009" cy="24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231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Propisi</vt:lpstr>
      <vt:lpstr>Тема Office</vt:lpstr>
      <vt:lpstr>Тема урока:  Закрепление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Составь задачу</vt:lpstr>
      <vt:lpstr>                                        Составь задачу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272</cp:revision>
  <dcterms:modified xsi:type="dcterms:W3CDTF">2020-03-15T12:51:35Z</dcterms:modified>
</cp:coreProperties>
</file>