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5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5524"/>
            <a:ext cx="813481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34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45107"/>
            <a:ext cx="807572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5220072" y="170080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516488" y="167725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370657" y="199722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53378" y="240054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2645" y="2352893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2352893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181370" y="306896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477786" y="307734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313168" y="33653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190637" y="3103995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442665" y="338116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97823" y="376042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32137" y="376042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45070" y="376042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00192" y="376042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84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3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6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9561534" cy="206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198884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72200" y="200422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62946" y="2006114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72775" y="2004229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36296" y="200422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2079" y="258245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57952" y="2572832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26790" y="254947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8805" y="2565965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31302" y="254260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1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306004" cy="350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75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566040" cy="218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66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6221" y="1268760"/>
            <a:ext cx="9584467" cy="220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37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226" y="908720"/>
            <a:ext cx="9488226" cy="353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147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" y="1124744"/>
            <a:ext cx="9644921" cy="29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193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18772"/>
            <a:ext cx="794701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5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4"/>
          <a:stretch/>
        </p:blipFill>
        <p:spPr bwMode="auto">
          <a:xfrm>
            <a:off x="-180527" y="750723"/>
            <a:ext cx="10081120" cy="191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61" b="6361"/>
          <a:stretch/>
        </p:blipFill>
        <p:spPr bwMode="auto">
          <a:xfrm>
            <a:off x="414803" y="2996952"/>
            <a:ext cx="8266108" cy="302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3945" y="378904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3985" y="3789040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7301" y="378904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47775" y="3773982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377398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75892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3728146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3741964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20929" y="371728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7236296" y="5589241"/>
            <a:ext cx="0" cy="434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252040" y="5589241"/>
            <a:ext cx="34429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596336" y="5589241"/>
            <a:ext cx="0" cy="434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596336" y="6023273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7956376" y="5589241"/>
            <a:ext cx="0" cy="434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32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76" y="692696"/>
            <a:ext cx="8924624" cy="374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vikag\Desktop\1 копия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16"/>
          <a:stretch/>
        </p:blipFill>
        <p:spPr bwMode="auto">
          <a:xfrm>
            <a:off x="233327" y="692696"/>
            <a:ext cx="3915161" cy="374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vikag\Desktop\1 копия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8" r="34200"/>
          <a:stretch/>
        </p:blipFill>
        <p:spPr bwMode="auto">
          <a:xfrm>
            <a:off x="4148488" y="705091"/>
            <a:ext cx="1944304" cy="374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vikag\Desktop\1 копия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3"/>
          <a:stretch/>
        </p:blipFill>
        <p:spPr bwMode="auto">
          <a:xfrm>
            <a:off x="6516303" y="720665"/>
            <a:ext cx="2638774" cy="374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8333" y="357301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39950"/>
            <a:ext cx="6032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956376" y="357301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5536" y="3284984"/>
            <a:ext cx="648072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41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28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Грамыко</dc:creator>
  <cp:lastModifiedBy>vikag</cp:lastModifiedBy>
  <cp:revision>13</cp:revision>
  <dcterms:created xsi:type="dcterms:W3CDTF">2023-11-12T17:41:07Z</dcterms:created>
  <dcterms:modified xsi:type="dcterms:W3CDTF">2023-11-12T18:22:55Z</dcterms:modified>
</cp:coreProperties>
</file>