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662" r:id="rId2"/>
    <p:sldId id="260" r:id="rId3"/>
    <p:sldId id="650" r:id="rId4"/>
    <p:sldId id="571" r:id="rId5"/>
    <p:sldId id="256" r:id="rId6"/>
    <p:sldId id="287" r:id="rId7"/>
    <p:sldId id="286" r:id="rId8"/>
    <p:sldId id="288" r:id="rId9"/>
    <p:sldId id="289" r:id="rId10"/>
    <p:sldId id="651" r:id="rId11"/>
    <p:sldId id="652" r:id="rId12"/>
    <p:sldId id="653" r:id="rId13"/>
    <p:sldId id="655" r:id="rId14"/>
    <p:sldId id="656" r:id="rId15"/>
    <p:sldId id="654" r:id="rId16"/>
    <p:sldId id="648" r:id="rId17"/>
    <p:sldId id="658" r:id="rId18"/>
    <p:sldId id="659" r:id="rId19"/>
    <p:sldId id="661" r:id="rId20"/>
    <p:sldId id="66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E91C1"/>
    <a:srgbClr val="FFF101"/>
    <a:srgbClr val="A6CE39"/>
    <a:srgbClr val="27799F"/>
    <a:srgbClr val="FCFC28"/>
    <a:srgbClr val="F5A742"/>
    <a:srgbClr val="FEC900"/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4660"/>
  </p:normalViewPr>
  <p:slideViewPr>
    <p:cSldViewPr>
      <p:cViewPr varScale="1">
        <p:scale>
          <a:sx n="72" d="100"/>
          <a:sy n="72" d="100"/>
        </p:scale>
        <p:origin x="12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0C97B-4FB7-4277-B26D-63670A087BA2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67F8-312A-4649-B6B8-B9F26E0E7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8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2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5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4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6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1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3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7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8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1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84784"/>
            <a:ext cx="504056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263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2C4798-4134-4E10-9D4B-03C534FBD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6" y="1124744"/>
            <a:ext cx="906302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8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3B2CAE-E3B7-4F04-ABEA-61B95512E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132856"/>
            <a:ext cx="9144000" cy="1779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643DCA-14E4-4CAE-8D0E-E4127481DC42}"/>
              </a:ext>
            </a:extLst>
          </p:cNvPr>
          <p:cNvSpPr txBox="1"/>
          <p:nvPr/>
        </p:nvSpPr>
        <p:spPr>
          <a:xfrm>
            <a:off x="1259632" y="2708920"/>
            <a:ext cx="942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=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2908B-81CC-442D-B501-D69E42B0A691}"/>
              </a:ext>
            </a:extLst>
          </p:cNvPr>
          <p:cNvSpPr txBox="1"/>
          <p:nvPr/>
        </p:nvSpPr>
        <p:spPr>
          <a:xfrm>
            <a:off x="3610022" y="2708920"/>
            <a:ext cx="942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=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9875A3-1E17-48C0-8D50-3740954A3D45}"/>
              </a:ext>
            </a:extLst>
          </p:cNvPr>
          <p:cNvSpPr txBox="1"/>
          <p:nvPr/>
        </p:nvSpPr>
        <p:spPr>
          <a:xfrm>
            <a:off x="6156176" y="2708919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= 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E71E3-23F1-48E8-A883-9005308C2DF6}"/>
              </a:ext>
            </a:extLst>
          </p:cNvPr>
          <p:cNvSpPr txBox="1"/>
          <p:nvPr/>
        </p:nvSpPr>
        <p:spPr>
          <a:xfrm>
            <a:off x="8011039" y="2101567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= 19</a:t>
            </a:r>
          </a:p>
        </p:txBody>
      </p:sp>
    </p:spTree>
    <p:extLst>
      <p:ext uri="{BB962C8B-B14F-4D97-AF65-F5344CB8AC3E}">
        <p14:creationId xmlns:p14="http://schemas.microsoft.com/office/powerpoint/2010/main" val="262583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FA4F26-83CA-4361-B29E-8EA69FCAC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" t="29348" r="48425"/>
          <a:stretch/>
        </p:blipFill>
        <p:spPr>
          <a:xfrm>
            <a:off x="1917352" y="188640"/>
            <a:ext cx="5309295" cy="25202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C06C68-ECEE-44EE-9801-929F0CB9D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12" t="25582"/>
          <a:stretch/>
        </p:blipFill>
        <p:spPr>
          <a:xfrm>
            <a:off x="1187624" y="2924944"/>
            <a:ext cx="6912768" cy="345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30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16EC60-1085-4E47-8E50-8BF017C2A927}"/>
              </a:ext>
            </a:extLst>
          </p:cNvPr>
          <p:cNvSpPr txBox="1"/>
          <p:nvPr/>
        </p:nvSpPr>
        <p:spPr>
          <a:xfrm>
            <a:off x="1129313" y="3498819"/>
            <a:ext cx="58047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4  + 4 = 8 (м.)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B728B-F27D-4016-AB54-9794819FCA26}"/>
              </a:ext>
            </a:extLst>
          </p:cNvPr>
          <p:cNvSpPr txBox="1"/>
          <p:nvPr/>
        </p:nvSpPr>
        <p:spPr>
          <a:xfrm>
            <a:off x="12576" y="476671"/>
            <a:ext cx="7223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/>
              <a:t>КРАСНЫЕ      –</a:t>
            </a:r>
          </a:p>
          <a:p>
            <a:r>
              <a:rPr lang="ru-RU" sz="8000" b="1" dirty="0"/>
              <a:t>СИНИЕ      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9A00B-2FDD-4B13-849F-3D2EFB185102}"/>
              </a:ext>
            </a:extLst>
          </p:cNvPr>
          <p:cNvSpPr txBox="1"/>
          <p:nvPr/>
        </p:nvSpPr>
        <p:spPr>
          <a:xfrm>
            <a:off x="6156176" y="450451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C809A0-54ED-4290-AF22-65E15EA5D2F6}"/>
              </a:ext>
            </a:extLst>
          </p:cNvPr>
          <p:cNvSpPr txBox="1"/>
          <p:nvPr/>
        </p:nvSpPr>
        <p:spPr>
          <a:xfrm>
            <a:off x="7322382" y="1078456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767E3-9FB5-42F9-8B02-C3A6DC558DEC}"/>
              </a:ext>
            </a:extLst>
          </p:cNvPr>
          <p:cNvSpPr txBox="1"/>
          <p:nvPr/>
        </p:nvSpPr>
        <p:spPr>
          <a:xfrm>
            <a:off x="5145968" y="1678621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C7D7E8-1CD8-4BE2-905A-968B56EB0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677" y="811980"/>
            <a:ext cx="1057275" cy="7143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8277DE-8CA1-4C8F-A8B7-DEB502D00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661" y="1956645"/>
            <a:ext cx="1219467" cy="825703"/>
          </a:xfrm>
          <a:prstGeom prst="rect">
            <a:avLst/>
          </a:prstGeom>
        </p:spPr>
      </p:pic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C6FAEBEA-82C0-4A89-A838-5B6551661ADD}"/>
              </a:ext>
            </a:extLst>
          </p:cNvPr>
          <p:cNvSpPr/>
          <p:nvPr/>
        </p:nvSpPr>
        <p:spPr>
          <a:xfrm>
            <a:off x="6633602" y="452116"/>
            <a:ext cx="522805" cy="225826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45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9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16EC60-1085-4E47-8E50-8BF017C2A927}"/>
              </a:ext>
            </a:extLst>
          </p:cNvPr>
          <p:cNvSpPr txBox="1"/>
          <p:nvPr/>
        </p:nvSpPr>
        <p:spPr>
          <a:xfrm>
            <a:off x="1403648" y="4304261"/>
            <a:ext cx="70246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4  + 10 = 14 (гр.)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B728B-F27D-4016-AB54-9794819FCA26}"/>
              </a:ext>
            </a:extLst>
          </p:cNvPr>
          <p:cNvSpPr txBox="1"/>
          <p:nvPr/>
        </p:nvSpPr>
        <p:spPr>
          <a:xfrm>
            <a:off x="503655" y="1052736"/>
            <a:ext cx="365837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БЫЛО –</a:t>
            </a:r>
          </a:p>
          <a:p>
            <a:r>
              <a:rPr lang="ru-RU" sz="8000" b="1" dirty="0"/>
              <a:t>СТАЛО-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9A00B-2FDD-4B13-849F-3D2EFB185102}"/>
              </a:ext>
            </a:extLst>
          </p:cNvPr>
          <p:cNvSpPr txBox="1"/>
          <p:nvPr/>
        </p:nvSpPr>
        <p:spPr>
          <a:xfrm>
            <a:off x="4162029" y="1086339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C809A0-54ED-4290-AF22-65E15EA5D2F6}"/>
              </a:ext>
            </a:extLst>
          </p:cNvPr>
          <p:cNvSpPr txBox="1"/>
          <p:nvPr/>
        </p:nvSpPr>
        <p:spPr>
          <a:xfrm>
            <a:off x="3922149" y="2299807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6737D9-92D0-49B2-B560-47590C01095C}"/>
              </a:ext>
            </a:extLst>
          </p:cNvPr>
          <p:cNvSpPr txBox="1"/>
          <p:nvPr/>
        </p:nvSpPr>
        <p:spPr>
          <a:xfrm>
            <a:off x="3635896" y="2958638"/>
            <a:ext cx="5373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/>
              <a:t>на</a:t>
            </a:r>
            <a:r>
              <a:rPr lang="ru-RU" sz="7200" b="1" dirty="0">
                <a:solidFill>
                  <a:srgbClr val="FF0000"/>
                </a:solidFill>
              </a:rPr>
              <a:t> 10</a:t>
            </a:r>
            <a:r>
              <a:rPr lang="ru-RU" sz="7200" b="1" dirty="0"/>
              <a:t>больше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569274-D5EA-4CD5-A213-048DF434F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650" y="1162153"/>
            <a:ext cx="711356" cy="83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323BEF-194D-4EFE-A344-1272F35B8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3410"/>
            <a:ext cx="9144000" cy="43571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2CBDC1-5C40-4431-AA6C-A860932211CD}"/>
              </a:ext>
            </a:extLst>
          </p:cNvPr>
          <p:cNvSpPr txBox="1"/>
          <p:nvPr/>
        </p:nvSpPr>
        <p:spPr>
          <a:xfrm>
            <a:off x="3180502" y="3659706"/>
            <a:ext cx="3930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1CF87-5DCE-4D22-8315-18916A013065}"/>
              </a:ext>
            </a:extLst>
          </p:cNvPr>
          <p:cNvSpPr txBox="1"/>
          <p:nvPr/>
        </p:nvSpPr>
        <p:spPr>
          <a:xfrm>
            <a:off x="5292080" y="3670933"/>
            <a:ext cx="41870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9172C-92DB-4F83-929D-AD4FBFAA4BA6}"/>
              </a:ext>
            </a:extLst>
          </p:cNvPr>
          <p:cNvSpPr txBox="1"/>
          <p:nvPr/>
        </p:nvSpPr>
        <p:spPr>
          <a:xfrm>
            <a:off x="7380312" y="3714274"/>
            <a:ext cx="41870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64D69-AB11-461D-8A1C-D2694FD070FB}"/>
              </a:ext>
            </a:extLst>
          </p:cNvPr>
          <p:cNvSpPr txBox="1"/>
          <p:nvPr/>
        </p:nvSpPr>
        <p:spPr>
          <a:xfrm>
            <a:off x="5521505" y="4221088"/>
            <a:ext cx="351397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7200" b="1" dirty="0"/>
              <a:t>Всего</a:t>
            </a:r>
            <a:r>
              <a:rPr lang="ru-RU" sz="7200" b="1" dirty="0">
                <a:solidFill>
                  <a:srgbClr val="FF0000"/>
                </a:solidFill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233845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6DEFC4-9D06-4D72-A27C-6533284B2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821" y="-156122"/>
            <a:ext cx="9144000" cy="24655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082145-5951-4622-88DE-3C0B6628A9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450"/>
          <a:stretch/>
        </p:blipFill>
        <p:spPr>
          <a:xfrm>
            <a:off x="64897" y="2333746"/>
            <a:ext cx="9007127" cy="267943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7BB9EBE-7EF1-4166-A3B2-3563E1822DBB}"/>
              </a:ext>
            </a:extLst>
          </p:cNvPr>
          <p:cNvSpPr/>
          <p:nvPr/>
        </p:nvSpPr>
        <p:spPr>
          <a:xfrm>
            <a:off x="928598" y="2979879"/>
            <a:ext cx="335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</a:t>
            </a:r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1  2  +  3 -   4= 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084DF6-F882-448A-940F-DD2CCD3FB21C}"/>
              </a:ext>
            </a:extLst>
          </p:cNvPr>
          <p:cNvSpPr/>
          <p:nvPr/>
        </p:nvSpPr>
        <p:spPr>
          <a:xfrm>
            <a:off x="1835696" y="2672103"/>
            <a:ext cx="9076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</a:t>
            </a:r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15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9FEB11F-0155-40B1-825F-2D4F15BE1B3B}"/>
              </a:ext>
            </a:extLst>
          </p:cNvPr>
          <p:cNvSpPr/>
          <p:nvPr/>
        </p:nvSpPr>
        <p:spPr>
          <a:xfrm>
            <a:off x="3861756" y="2942817"/>
            <a:ext cx="1790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1  1</a:t>
            </a:r>
            <a:endParaRPr lang="ru-RU" sz="48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B8858DE-99AB-46AA-9D3F-3EB37BAC6557}"/>
              </a:ext>
            </a:extLst>
          </p:cNvPr>
          <p:cNvSpPr/>
          <p:nvPr/>
        </p:nvSpPr>
        <p:spPr>
          <a:xfrm>
            <a:off x="928598" y="3961325"/>
            <a:ext cx="3643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 1  6 –  2  + 4  =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3A1B241-3286-4479-A4FE-3432674D1C2A}"/>
              </a:ext>
            </a:extLst>
          </p:cNvPr>
          <p:cNvSpPr/>
          <p:nvPr/>
        </p:nvSpPr>
        <p:spPr>
          <a:xfrm>
            <a:off x="1787818" y="3583296"/>
            <a:ext cx="9076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</a:t>
            </a:r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14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5F06C35-A4CE-415C-B7D9-DF50F863F00C}"/>
              </a:ext>
            </a:extLst>
          </p:cNvPr>
          <p:cNvSpPr/>
          <p:nvPr/>
        </p:nvSpPr>
        <p:spPr>
          <a:xfrm>
            <a:off x="3905056" y="3968016"/>
            <a:ext cx="1387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 1 8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C0720-033E-444A-8067-3A32A9B5A561}"/>
              </a:ext>
            </a:extLst>
          </p:cNvPr>
          <p:cNvSpPr txBox="1"/>
          <p:nvPr/>
        </p:nvSpPr>
        <p:spPr>
          <a:xfrm>
            <a:off x="91281" y="342900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119665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BF1A2F-038D-4F64-970B-F727F642D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00" b="50000"/>
          <a:stretch/>
        </p:blipFill>
        <p:spPr>
          <a:xfrm>
            <a:off x="140015" y="562531"/>
            <a:ext cx="8863969" cy="424847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C76E918-BA86-4601-9187-718DEC8C8696}"/>
              </a:ext>
            </a:extLst>
          </p:cNvPr>
          <p:cNvSpPr/>
          <p:nvPr/>
        </p:nvSpPr>
        <p:spPr>
          <a:xfrm>
            <a:off x="2339752" y="3887673"/>
            <a:ext cx="73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8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CB4F9F-8321-49D9-9356-F23A2AF4F2A7}"/>
              </a:ext>
            </a:extLst>
          </p:cNvPr>
          <p:cNvSpPr/>
          <p:nvPr/>
        </p:nvSpPr>
        <p:spPr>
          <a:xfrm>
            <a:off x="3203848" y="3887673"/>
            <a:ext cx="73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8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F29C525-21BD-484F-BD92-15CD90D6A01B}"/>
              </a:ext>
            </a:extLst>
          </p:cNvPr>
          <p:cNvSpPr/>
          <p:nvPr/>
        </p:nvSpPr>
        <p:spPr>
          <a:xfrm>
            <a:off x="4031939" y="1340768"/>
            <a:ext cx="756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8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0F6DBA-673A-498B-A27B-F4E6B0F8888A}"/>
              </a:ext>
            </a:extLst>
          </p:cNvPr>
          <p:cNvSpPr/>
          <p:nvPr/>
        </p:nvSpPr>
        <p:spPr>
          <a:xfrm>
            <a:off x="4031938" y="2225102"/>
            <a:ext cx="756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8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BEFD77-980D-4A30-A646-6B357623CF45}"/>
              </a:ext>
            </a:extLst>
          </p:cNvPr>
          <p:cNvSpPr/>
          <p:nvPr/>
        </p:nvSpPr>
        <p:spPr>
          <a:xfrm>
            <a:off x="3964910" y="3075885"/>
            <a:ext cx="756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8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0B9CE68-C4F1-4DEE-A877-E8F43B134396}"/>
              </a:ext>
            </a:extLst>
          </p:cNvPr>
          <p:cNvSpPr/>
          <p:nvPr/>
        </p:nvSpPr>
        <p:spPr>
          <a:xfrm>
            <a:off x="6046520" y="1368760"/>
            <a:ext cx="756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6B1229-8712-4B72-B3F3-AF0F17E49FFB}"/>
              </a:ext>
            </a:extLst>
          </p:cNvPr>
          <p:cNvSpPr/>
          <p:nvPr/>
        </p:nvSpPr>
        <p:spPr>
          <a:xfrm>
            <a:off x="6072889" y="2225102"/>
            <a:ext cx="756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2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55DF4C-4CEC-4CAA-AAB0-E53F1A9554F7}"/>
              </a:ext>
            </a:extLst>
          </p:cNvPr>
          <p:cNvSpPr/>
          <p:nvPr/>
        </p:nvSpPr>
        <p:spPr>
          <a:xfrm>
            <a:off x="6855343" y="1368760"/>
            <a:ext cx="756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3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3F11300-1792-4510-8506-3F48DFA47EAA}"/>
              </a:ext>
            </a:extLst>
          </p:cNvPr>
          <p:cNvSpPr/>
          <p:nvPr/>
        </p:nvSpPr>
        <p:spPr>
          <a:xfrm>
            <a:off x="6970627" y="3027808"/>
            <a:ext cx="756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4F1A69-CC47-422C-983E-91B7FCA714F6}"/>
              </a:ext>
            </a:extLst>
          </p:cNvPr>
          <p:cNvSpPr txBox="1"/>
          <p:nvPr/>
        </p:nvSpPr>
        <p:spPr>
          <a:xfrm>
            <a:off x="243681" y="358140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1537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BF1A2F-038D-4F64-970B-F727F642D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050" b="4851"/>
          <a:stretch/>
        </p:blipFill>
        <p:spPr>
          <a:xfrm>
            <a:off x="251520" y="260648"/>
            <a:ext cx="8584958" cy="576064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763C0DC-2F0B-475B-95A4-B73871E653CC}"/>
              </a:ext>
            </a:extLst>
          </p:cNvPr>
          <p:cNvSpPr/>
          <p:nvPr/>
        </p:nvSpPr>
        <p:spPr>
          <a:xfrm>
            <a:off x="5148064" y="1268760"/>
            <a:ext cx="3240360" cy="100811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3D10DCB-DFE8-49E2-9CA5-023122921F9F}"/>
              </a:ext>
            </a:extLst>
          </p:cNvPr>
          <p:cNvSpPr/>
          <p:nvPr/>
        </p:nvSpPr>
        <p:spPr>
          <a:xfrm>
            <a:off x="2051720" y="3573017"/>
            <a:ext cx="2376264" cy="64807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E161A0-1B18-4C45-94F3-97B38AAFA678}"/>
              </a:ext>
            </a:extLst>
          </p:cNvPr>
          <p:cNvSpPr/>
          <p:nvPr/>
        </p:nvSpPr>
        <p:spPr>
          <a:xfrm>
            <a:off x="3376676" y="3435387"/>
            <a:ext cx="1039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592021-47B6-4E73-B85F-424D66BD8833}"/>
              </a:ext>
            </a:extLst>
          </p:cNvPr>
          <p:cNvSpPr txBox="1"/>
          <p:nvPr/>
        </p:nvSpPr>
        <p:spPr>
          <a:xfrm>
            <a:off x="307522" y="3249851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1C9E63B-897C-4390-9BFC-2AD59F625EE6}"/>
              </a:ext>
            </a:extLst>
          </p:cNvPr>
          <p:cNvSpPr/>
          <p:nvPr/>
        </p:nvSpPr>
        <p:spPr>
          <a:xfrm>
            <a:off x="1532151" y="5536393"/>
            <a:ext cx="1039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15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0740FFF-7242-4DA4-9F8B-FE16F1840870}"/>
              </a:ext>
            </a:extLst>
          </p:cNvPr>
          <p:cNvSpPr/>
          <p:nvPr/>
        </p:nvSpPr>
        <p:spPr>
          <a:xfrm>
            <a:off x="2987824" y="5559623"/>
            <a:ext cx="1039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15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BEE4460-9B17-4940-8FAD-F6282FEA674B}"/>
              </a:ext>
            </a:extLst>
          </p:cNvPr>
          <p:cNvSpPr/>
          <p:nvPr/>
        </p:nvSpPr>
        <p:spPr>
          <a:xfrm>
            <a:off x="4437923" y="5587761"/>
            <a:ext cx="1039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15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B07F0F5-0A1A-4436-86D1-FE86782110CD}"/>
              </a:ext>
            </a:extLst>
          </p:cNvPr>
          <p:cNvSpPr/>
          <p:nvPr/>
        </p:nvSpPr>
        <p:spPr>
          <a:xfrm>
            <a:off x="5912151" y="5559623"/>
            <a:ext cx="1039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17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49B689E-A122-4092-8EB1-8AE61F2ED9AC}"/>
              </a:ext>
            </a:extLst>
          </p:cNvPr>
          <p:cNvSpPr/>
          <p:nvPr/>
        </p:nvSpPr>
        <p:spPr>
          <a:xfrm>
            <a:off x="7388195" y="5619251"/>
            <a:ext cx="1039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15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5484EA8-BF4F-483A-85EB-CC533C09D53C}"/>
              </a:ext>
            </a:extLst>
          </p:cNvPr>
          <p:cNvSpPr/>
          <p:nvPr/>
        </p:nvSpPr>
        <p:spPr>
          <a:xfrm>
            <a:off x="5912151" y="5212357"/>
            <a:ext cx="1180129" cy="52089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28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16632"/>
            <a:ext cx="4320480" cy="660060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t="5976" b="7858"/>
          <a:stretch/>
        </p:blipFill>
        <p:spPr bwMode="auto">
          <a:xfrm>
            <a:off x="4574164" y="82245"/>
            <a:ext cx="4246307" cy="6629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871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861218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600" b="1" dirty="0"/>
              <a:t>Увеличьте на </a:t>
            </a:r>
            <a:r>
              <a:rPr lang="ru-RU" sz="3600" b="1" dirty="0">
                <a:solidFill>
                  <a:srgbClr val="FF0000"/>
                </a:solidFill>
              </a:rPr>
              <a:t>1</a:t>
            </a:r>
            <a:r>
              <a:rPr lang="ru-RU" sz="3600" b="1" dirty="0"/>
              <a:t> числа: 11, 15, 17,19</a:t>
            </a:r>
          </a:p>
          <a:p>
            <a:pPr>
              <a:buFontTx/>
              <a:buChar char="-"/>
            </a:pPr>
            <a:endParaRPr lang="ru-RU" sz="3600" b="1" dirty="0"/>
          </a:p>
          <a:p>
            <a:pPr>
              <a:buFontTx/>
              <a:buChar char="-"/>
            </a:pPr>
            <a:endParaRPr lang="ru-RU" sz="3600" b="1" dirty="0"/>
          </a:p>
          <a:p>
            <a:pPr>
              <a:buFontTx/>
              <a:buChar char="-"/>
            </a:pPr>
            <a:r>
              <a:rPr lang="ru-RU" sz="3600" b="1" dirty="0"/>
              <a:t>Уменьшите на </a:t>
            </a:r>
            <a:r>
              <a:rPr lang="ru-RU" sz="3600" b="1" dirty="0">
                <a:solidFill>
                  <a:srgbClr val="FF0000"/>
                </a:solidFill>
              </a:rPr>
              <a:t>1 </a:t>
            </a:r>
            <a:r>
              <a:rPr lang="ru-RU" sz="3600" b="1" dirty="0"/>
              <a:t>числа:13,14,19,11</a:t>
            </a:r>
          </a:p>
          <a:p>
            <a:pPr>
              <a:buFontTx/>
              <a:buChar char="-"/>
            </a:pPr>
            <a:endParaRPr lang="ru-RU" sz="3600" b="1" dirty="0"/>
          </a:p>
          <a:p>
            <a:pPr>
              <a:buFontTx/>
              <a:buChar char="-"/>
            </a:pPr>
            <a:endParaRPr lang="ru-RU" sz="3600" b="1" dirty="0"/>
          </a:p>
          <a:p>
            <a:pPr>
              <a:buFontTx/>
              <a:buChar char="-"/>
            </a:pPr>
            <a:r>
              <a:rPr lang="ru-RU" sz="3600" b="1" dirty="0"/>
              <a:t>Назовите соседей числа: </a:t>
            </a:r>
            <a:r>
              <a:rPr lang="ru-RU" sz="3600" b="1" dirty="0">
                <a:solidFill>
                  <a:srgbClr val="FF0000"/>
                </a:solidFill>
              </a:rPr>
              <a:t>15, 18,11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54810" y="1493855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56946" y="1497409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048000" y="1476144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131410" y="1493855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32205" y="3212976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46313" y="3264205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199620" y="321652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413728" y="3267749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916007" y="5223587"/>
            <a:ext cx="1981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i="1">
                <a:solidFill>
                  <a:srgbClr val="FF0000"/>
                </a:solidFill>
              </a:rPr>
              <a:t>14 и 16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525054" y="5223587"/>
            <a:ext cx="2057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i="1">
                <a:solidFill>
                  <a:srgbClr val="FF0000"/>
                </a:solidFill>
              </a:rPr>
              <a:t>17 и 19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6190447" y="5223587"/>
            <a:ext cx="1981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i="1">
                <a:solidFill>
                  <a:srgbClr val="FF0000"/>
                </a:solidFill>
              </a:rPr>
              <a:t>10 и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t="10282" r="6025" b="9123"/>
          <a:stretch/>
        </p:blipFill>
        <p:spPr bwMode="auto">
          <a:xfrm>
            <a:off x="4679504" y="220718"/>
            <a:ext cx="4464496" cy="6058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t="10004" r="6017" b="9811"/>
          <a:stretch/>
        </p:blipFill>
        <p:spPr bwMode="auto">
          <a:xfrm>
            <a:off x="63641" y="220718"/>
            <a:ext cx="4608512" cy="6264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463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E75098-5EBA-4551-A5CC-573FA5EB0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792"/>
            <a:ext cx="9144000" cy="14748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3429B9-0853-4096-B312-6A02AE561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6927"/>
            <a:ext cx="8169348" cy="1371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6FEB21-5659-4B5A-AD79-BA9D42581055}"/>
              </a:ext>
            </a:extLst>
          </p:cNvPr>
          <p:cNvSpPr txBox="1"/>
          <p:nvPr/>
        </p:nvSpPr>
        <p:spPr>
          <a:xfrm>
            <a:off x="5868144" y="2156753"/>
            <a:ext cx="94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+ 3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08C65-8C84-4E59-B944-AA76BB4DECE7}"/>
              </a:ext>
            </a:extLst>
          </p:cNvPr>
          <p:cNvSpPr txBox="1"/>
          <p:nvPr/>
        </p:nvSpPr>
        <p:spPr>
          <a:xfrm>
            <a:off x="7308304" y="2151437"/>
            <a:ext cx="94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4 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DC1B21-9D02-42BD-B340-903BCF27D0E8}"/>
              </a:ext>
            </a:extLst>
          </p:cNvPr>
          <p:cNvSpPr txBox="1"/>
          <p:nvPr/>
        </p:nvSpPr>
        <p:spPr>
          <a:xfrm>
            <a:off x="6685519" y="1972086"/>
            <a:ext cx="64472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200" b="1" dirty="0"/>
              <a:t>&lt;</a:t>
            </a:r>
            <a:endParaRPr lang="ru-RU" sz="7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7B939E-63E3-44B9-816C-1E0EA09650D6}"/>
              </a:ext>
            </a:extLst>
          </p:cNvPr>
          <p:cNvSpPr txBox="1"/>
          <p:nvPr/>
        </p:nvSpPr>
        <p:spPr>
          <a:xfrm>
            <a:off x="1496515" y="2132089"/>
            <a:ext cx="567784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6000" b="1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FC4ADC-158B-46CC-AE5F-417CA6EB1999}"/>
              </a:ext>
            </a:extLst>
          </p:cNvPr>
          <p:cNvSpPr txBox="1"/>
          <p:nvPr/>
        </p:nvSpPr>
        <p:spPr>
          <a:xfrm>
            <a:off x="553628" y="2151436"/>
            <a:ext cx="942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+ 4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CB7E86-4EBC-4FD6-8497-31B555F229D3}"/>
              </a:ext>
            </a:extLst>
          </p:cNvPr>
          <p:cNvSpPr txBox="1"/>
          <p:nvPr/>
        </p:nvSpPr>
        <p:spPr>
          <a:xfrm>
            <a:off x="2008425" y="2151436"/>
            <a:ext cx="942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4 +</a:t>
            </a:r>
          </a:p>
        </p:txBody>
      </p:sp>
    </p:spTree>
    <p:extLst>
      <p:ext uri="{BB962C8B-B14F-4D97-AF65-F5344CB8AC3E}">
        <p14:creationId xmlns:p14="http://schemas.microsoft.com/office/powerpoint/2010/main" val="173044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006AAD-C509-4531-AD11-1289DA851C87}"/>
              </a:ext>
            </a:extLst>
          </p:cNvPr>
          <p:cNvSpPr txBox="1"/>
          <p:nvPr/>
        </p:nvSpPr>
        <p:spPr>
          <a:xfrm>
            <a:off x="755576" y="453137"/>
            <a:ext cx="7492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Прочитаем  разными способами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5606B2-42C9-403E-B331-0C3C15750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91" y="1715388"/>
            <a:ext cx="8890000" cy="812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D8CA07-E8B9-4653-8E6E-CAEC11C5A225}"/>
              </a:ext>
            </a:extLst>
          </p:cNvPr>
          <p:cNvSpPr txBox="1"/>
          <p:nvPr/>
        </p:nvSpPr>
        <p:spPr>
          <a:xfrm>
            <a:off x="2627784" y="3116512"/>
            <a:ext cx="39388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10 + 4 = 14</a:t>
            </a:r>
          </a:p>
        </p:txBody>
      </p:sp>
    </p:spTree>
    <p:extLst>
      <p:ext uri="{BB962C8B-B14F-4D97-AF65-F5344CB8AC3E}">
        <p14:creationId xmlns:p14="http://schemas.microsoft.com/office/powerpoint/2010/main" val="341380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8424936" cy="2547714"/>
          </a:xfrm>
        </p:spPr>
        <p:txBody>
          <a:bodyPr>
            <a:noAutofit/>
          </a:bodyPr>
          <a:lstStyle/>
          <a:p>
            <a:r>
              <a:rPr lang="ru-RU" sz="6000" b="1" dirty="0"/>
              <a:t>Тема урока: </a:t>
            </a:r>
            <a:br>
              <a:rPr lang="en-US" sz="6000" b="1" dirty="0"/>
            </a:br>
            <a:r>
              <a:rPr lang="ru-RU" sz="6600" b="1" dirty="0">
                <a:solidFill>
                  <a:srgbClr val="FF0000"/>
                </a:solidFill>
              </a:rPr>
              <a:t>Перестановка  слагаемых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elen\Desktop\схемы\схемы\2012-01-28_190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25" y="642938"/>
            <a:ext cx="834072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клипарты\сказки\64f3dcc7237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1375" y="4572000"/>
            <a:ext cx="165100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D:\клипарты\сказки\teddy-bear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42862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D:\клипарты\сказки\teddy-bear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13" y="428625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D:\клипарты\сказки\teddy-bear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500063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D:\клипарты\сказки\Sit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357188"/>
            <a:ext cx="1785937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:\Users\Helen\Desktop\ель\2012-01-13_18251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36096" y="3424244"/>
            <a:ext cx="454818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4" descr="D:\клипарты\сказки\Sit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154" y="3397467"/>
            <a:ext cx="1785938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57818" y="642918"/>
            <a:ext cx="84350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89879" y="3848725"/>
            <a:ext cx="84350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26520" y="2381594"/>
            <a:ext cx="3219151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+ 1 = 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99114" y="5584658"/>
            <a:ext cx="3219151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+ 3 = 4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3213" y="3778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57166"/>
            <a:ext cx="6102568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 перестановки </a:t>
            </a:r>
          </a:p>
          <a:p>
            <a:pPr algn="ctr">
              <a:defRPr/>
            </a:pPr>
            <a:r>
              <a:rPr lang="ru-RU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слагаемых сумма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меняется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068960"/>
            <a:ext cx="4237058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+ 2 = 9</a:t>
            </a:r>
          </a:p>
          <a:p>
            <a:pPr algn="ctr"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+ 7 = 9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6207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elen\Desktop\схемы\сканир\снилс\14.jpg"/>
          <p:cNvPicPr>
            <a:picLocks noChangeAspect="1" noChangeArrowheads="1"/>
          </p:cNvPicPr>
          <p:nvPr/>
        </p:nvPicPr>
        <p:blipFill>
          <a:blip r:embed="rId2"/>
          <a:srcRect l="30083" t="8920" r="3734" b="40102"/>
          <a:stretch>
            <a:fillRect/>
          </a:stretch>
        </p:blipFill>
        <p:spPr bwMode="auto">
          <a:xfrm>
            <a:off x="1000101" y="1143001"/>
            <a:ext cx="6786588" cy="52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795416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Перестановка слагаемых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2576</TotalTime>
  <Words>196</Words>
  <Application>Microsoft Office PowerPoint</Application>
  <PresentationFormat>Экран (4:3)</PresentationFormat>
  <Paragraphs>81</Paragraphs>
  <Slides>20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Propisi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урока:  Перестановка  слагаемых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   Количественный  счёт от 1 до 10</dc:title>
  <dc:creator>Ириша</dc:creator>
  <cp:lastModifiedBy>User</cp:lastModifiedBy>
  <cp:revision>257</cp:revision>
  <dcterms:modified xsi:type="dcterms:W3CDTF">2024-03-14T07:06:46Z</dcterms:modified>
</cp:coreProperties>
</file>