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5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907439" cy="462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2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90726"/>
            <a:ext cx="9540552" cy="1480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Равнобедренный треугольник 1"/>
          <p:cNvSpPr/>
          <p:nvPr/>
        </p:nvSpPr>
        <p:spPr>
          <a:xfrm>
            <a:off x="4136410" y="3231052"/>
            <a:ext cx="360040" cy="341964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932040" y="2924944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948264" y="2924944"/>
            <a:ext cx="432048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9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61"/>
          <a:stretch/>
        </p:blipFill>
        <p:spPr bwMode="auto">
          <a:xfrm>
            <a:off x="491757" y="349250"/>
            <a:ext cx="7680693" cy="1711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4" b="53969"/>
          <a:stretch/>
        </p:blipFill>
        <p:spPr bwMode="auto">
          <a:xfrm>
            <a:off x="-180528" y="2780928"/>
            <a:ext cx="875637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3573016"/>
            <a:ext cx="28803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3573016"/>
            <a:ext cx="28803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83768" y="3573016"/>
            <a:ext cx="28803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635896" y="3573016"/>
            <a:ext cx="28803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381979" y="3573016"/>
            <a:ext cx="28803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76056" y="3573016"/>
            <a:ext cx="28803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61083" y="3578631"/>
            <a:ext cx="28803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76256" y="3540750"/>
            <a:ext cx="28803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596336" y="3578631"/>
            <a:ext cx="28803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331640" y="3578631"/>
            <a:ext cx="432048" cy="33145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+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923928" y="3591956"/>
            <a:ext cx="432048" cy="33145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449115" y="3616512"/>
            <a:ext cx="432048" cy="33145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56" b="16640"/>
          <a:stretch/>
        </p:blipFill>
        <p:spPr bwMode="auto">
          <a:xfrm>
            <a:off x="206065" y="476672"/>
            <a:ext cx="8712335" cy="273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60" b="-83560"/>
          <a:stretch/>
        </p:blipFill>
        <p:spPr bwMode="auto">
          <a:xfrm>
            <a:off x="539552" y="4005064"/>
            <a:ext cx="8378848" cy="717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2708920"/>
            <a:ext cx="28803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1720" y="2649336"/>
            <a:ext cx="28803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2676654"/>
            <a:ext cx="28803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28976" y="2706724"/>
            <a:ext cx="28803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97152" y="2649336"/>
            <a:ext cx="28803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08304" y="2676654"/>
            <a:ext cx="28803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10" name="Овал 9"/>
          <p:cNvSpPr/>
          <p:nvPr/>
        </p:nvSpPr>
        <p:spPr>
          <a:xfrm>
            <a:off x="1691680" y="2720111"/>
            <a:ext cx="360040" cy="28241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283968" y="2720111"/>
            <a:ext cx="445008" cy="246413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&gt;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927010" y="2728797"/>
            <a:ext cx="360040" cy="21040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=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2209" y="4221088"/>
            <a:ext cx="587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= 2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206003" y="4604320"/>
            <a:ext cx="587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= 1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699183" y="4221087"/>
            <a:ext cx="587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= 3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741168" y="4604320"/>
            <a:ext cx="587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= 2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244408" y="4221086"/>
            <a:ext cx="587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= 4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8244408" y="4617215"/>
            <a:ext cx="587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= 3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1253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340768"/>
            <a:ext cx="9816914" cy="256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55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052736"/>
            <a:ext cx="8728980" cy="365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4183962" y="1916832"/>
            <a:ext cx="46004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4860032" y="1916832"/>
            <a:ext cx="86409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724128" y="2088283"/>
            <a:ext cx="0" cy="7904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644008" y="2996952"/>
            <a:ext cx="85009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716016" y="3140968"/>
            <a:ext cx="0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6012160" y="1916832"/>
            <a:ext cx="720080" cy="1905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084168" y="2088283"/>
            <a:ext cx="0" cy="79041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084168" y="2996952"/>
            <a:ext cx="0" cy="100811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166334" y="4077072"/>
            <a:ext cx="925946" cy="1905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6989347" y="3140968"/>
            <a:ext cx="0" cy="7920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06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980728"/>
            <a:ext cx="8719458" cy="398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2843808" y="2420888"/>
            <a:ext cx="43204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2411760" y="1340768"/>
            <a:ext cx="1152128" cy="7920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4788024" y="3645024"/>
            <a:ext cx="576064" cy="32403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932040" y="1556792"/>
            <a:ext cx="936104" cy="158417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50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88640"/>
            <a:ext cx="784530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3"/>
          <a:stretch/>
        </p:blipFill>
        <p:spPr bwMode="auto">
          <a:xfrm>
            <a:off x="977418" y="2864785"/>
            <a:ext cx="7401619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342401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32568" y="346224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20600" y="342401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43808" y="342401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39952" y="346224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476098" y="342401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64130" y="343775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146588" y="346412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7812360" y="3608685"/>
            <a:ext cx="566677" cy="10444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03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71093"/>
            <a:ext cx="8885470" cy="30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2123728" y="1556792"/>
            <a:ext cx="2016224" cy="187220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2294377" y="1556792"/>
            <a:ext cx="1773567" cy="144016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3635896" y="2132856"/>
            <a:ext cx="504056" cy="258094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4860032" y="2780928"/>
            <a:ext cx="936104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860032" y="1844824"/>
            <a:ext cx="1785406" cy="1584176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4788024" y="2132856"/>
            <a:ext cx="2339752" cy="91563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8360338" y="2780928"/>
            <a:ext cx="566677" cy="10444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073" y="1124744"/>
            <a:ext cx="9230073" cy="313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136269"/>
            <a:ext cx="443437" cy="3638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69" y="2811336"/>
            <a:ext cx="443437" cy="3638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157" y="2786589"/>
            <a:ext cx="443437" cy="3638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061" y="3136269"/>
            <a:ext cx="443437" cy="3638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06" y="2418615"/>
            <a:ext cx="443437" cy="3638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80" y="2422744"/>
            <a:ext cx="443437" cy="3638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20" y="2058899"/>
            <a:ext cx="443437" cy="3638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060" y="2093271"/>
            <a:ext cx="443437" cy="3638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136268"/>
            <a:ext cx="443437" cy="3638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2778978"/>
            <a:ext cx="443437" cy="3638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92" y="3106746"/>
            <a:ext cx="443437" cy="3638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93" y="2748397"/>
            <a:ext cx="443437" cy="36384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91" y="2443362"/>
            <a:ext cx="443437" cy="36384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90" y="2054770"/>
            <a:ext cx="443437" cy="363845"/>
          </a:xfrm>
          <a:prstGeom prst="rect">
            <a:avLst/>
          </a:prstGeom>
        </p:spPr>
      </p:pic>
      <p:pic>
        <p:nvPicPr>
          <p:cNvPr id="9221" name="Picture 5" descr="C:\Users\vikag\Desktop\1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517" y="3112242"/>
            <a:ext cx="447937" cy="35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vikag\Desktop\1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516" y="2754539"/>
            <a:ext cx="447937" cy="35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733" y="2427659"/>
            <a:ext cx="4508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 descr="C:\Users\vikag\Desktop\1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733" y="2061646"/>
            <a:ext cx="447937" cy="35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vikag\Desktop\1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454" y="3132450"/>
            <a:ext cx="447937" cy="35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vikag\Desktop\1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454" y="2782460"/>
            <a:ext cx="447937" cy="35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vikag\Desktop\1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52" y="2418615"/>
            <a:ext cx="447937" cy="35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vikag\Desktop\1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109493"/>
            <a:ext cx="447937" cy="35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vikag\Desktop\1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744606"/>
            <a:ext cx="447937" cy="35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Users\vikag\Desktop\1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408342"/>
            <a:ext cx="447937" cy="35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vikag\Desktop\1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102955"/>
            <a:ext cx="447937" cy="35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3102955"/>
            <a:ext cx="5921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25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41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Грамыко</dc:creator>
  <cp:lastModifiedBy>vikag</cp:lastModifiedBy>
  <cp:revision>23</cp:revision>
  <dcterms:created xsi:type="dcterms:W3CDTF">2023-11-08T16:51:40Z</dcterms:created>
  <dcterms:modified xsi:type="dcterms:W3CDTF">2023-11-08T17:47:52Z</dcterms:modified>
</cp:coreProperties>
</file>