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571" r:id="rId2"/>
    <p:sldId id="256" r:id="rId3"/>
    <p:sldId id="624" r:id="rId4"/>
    <p:sldId id="625" r:id="rId5"/>
    <p:sldId id="626" r:id="rId6"/>
    <p:sldId id="627" r:id="rId7"/>
    <p:sldId id="628" r:id="rId8"/>
    <p:sldId id="621" r:id="rId9"/>
    <p:sldId id="622" r:id="rId10"/>
    <p:sldId id="62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E91C1"/>
    <a:srgbClr val="FFF101"/>
    <a:srgbClr val="A6CE39"/>
    <a:srgbClr val="27799F"/>
    <a:srgbClr val="FCFC28"/>
    <a:srgbClr val="F5A742"/>
    <a:srgbClr val="FEC900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>
      <p:cViewPr>
        <p:scale>
          <a:sx n="75" d="100"/>
          <a:sy n="75" d="100"/>
        </p:scale>
        <p:origin x="-151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C97B-4FB7-4277-B26D-63670A087BA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67F8-312A-4649-B6B8-B9F26E0E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006AAD-C509-4531-AD11-1289DA851C87}"/>
              </a:ext>
            </a:extLst>
          </p:cNvPr>
          <p:cNvSpPr txBox="1"/>
          <p:nvPr/>
        </p:nvSpPr>
        <p:spPr>
          <a:xfrm>
            <a:off x="755576" y="453137"/>
            <a:ext cx="7492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Прочитаем  разными способами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05EB21-B4EA-4F30-8EE9-21D837C12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052736"/>
            <a:ext cx="6807200" cy="165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D146F4-2676-4551-9CE0-47AA789D87B9}"/>
              </a:ext>
            </a:extLst>
          </p:cNvPr>
          <p:cNvSpPr txBox="1"/>
          <p:nvPr/>
        </p:nvSpPr>
        <p:spPr>
          <a:xfrm>
            <a:off x="2683502" y="2270451"/>
            <a:ext cx="37769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15 - 2 = 13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5606B2-42C9-403E-B331-0C3C15750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5" y="4081475"/>
            <a:ext cx="8890000" cy="81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D8CA07-E8B9-4653-8E6E-CAEC11C5A225}"/>
              </a:ext>
            </a:extLst>
          </p:cNvPr>
          <p:cNvSpPr txBox="1"/>
          <p:nvPr/>
        </p:nvSpPr>
        <p:spPr>
          <a:xfrm>
            <a:off x="2613167" y="4756186"/>
            <a:ext cx="39388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15 + 2 = 17</a:t>
            </a:r>
          </a:p>
        </p:txBody>
      </p:sp>
    </p:spTree>
    <p:extLst>
      <p:ext uri="{BB962C8B-B14F-4D97-AF65-F5344CB8AC3E}">
        <p14:creationId xmlns:p14="http://schemas.microsoft.com/office/powerpoint/2010/main" val="34138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CA69DDC-BCE1-4B24-ABEA-E01DEE728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01" b="4244"/>
          <a:stretch/>
        </p:blipFill>
        <p:spPr>
          <a:xfrm>
            <a:off x="647564" y="113908"/>
            <a:ext cx="7848872" cy="663018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B321459-DEF5-46EB-8138-B0FCBB15B3A9}"/>
              </a:ext>
            </a:extLst>
          </p:cNvPr>
          <p:cNvSpPr/>
          <p:nvPr/>
        </p:nvSpPr>
        <p:spPr>
          <a:xfrm>
            <a:off x="2433152" y="82303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1 6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AE48D1-7FFF-4006-9AFB-830247B555C8}"/>
              </a:ext>
            </a:extLst>
          </p:cNvPr>
          <p:cNvSpPr/>
          <p:nvPr/>
        </p:nvSpPr>
        <p:spPr>
          <a:xfrm>
            <a:off x="1300744" y="476672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2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8052F1F-BB57-4B9C-A0BA-5288B09AA0FF}"/>
              </a:ext>
            </a:extLst>
          </p:cNvPr>
          <p:cNvSpPr/>
          <p:nvPr/>
        </p:nvSpPr>
        <p:spPr>
          <a:xfrm>
            <a:off x="3923928" y="1772816"/>
            <a:ext cx="1296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1 4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93A560-75F7-4B65-BE87-EFA1045B8C85}"/>
              </a:ext>
            </a:extLst>
          </p:cNvPr>
          <p:cNvSpPr/>
          <p:nvPr/>
        </p:nvSpPr>
        <p:spPr>
          <a:xfrm>
            <a:off x="1200712" y="3933056"/>
            <a:ext cx="5459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</a:rPr>
              <a:t>1 </a:t>
            </a:r>
            <a:r>
              <a:rPr lang="ru-RU" sz="4000" b="1" dirty="0" smtClean="0">
                <a:solidFill>
                  <a:srgbClr val="0000CC"/>
                </a:solidFill>
              </a:rPr>
              <a:t>6 – 2 = 1 </a:t>
            </a:r>
            <a:r>
              <a:rPr lang="ru-RU" sz="4000" b="1" dirty="0">
                <a:solidFill>
                  <a:srgbClr val="0000CC"/>
                </a:solidFill>
              </a:rPr>
              <a:t>4 </a:t>
            </a:r>
            <a:r>
              <a:rPr lang="ru-RU" sz="4000" b="1" dirty="0" smtClean="0">
                <a:solidFill>
                  <a:srgbClr val="0000CC"/>
                </a:solidFill>
              </a:rPr>
              <a:t>  (</a:t>
            </a:r>
            <a:r>
              <a:rPr lang="ru-RU" sz="4000" b="1" dirty="0" err="1">
                <a:solidFill>
                  <a:srgbClr val="0000CC"/>
                </a:solidFill>
              </a:rPr>
              <a:t>ск</a:t>
            </a:r>
            <a:r>
              <a:rPr lang="ru-RU" sz="4000" b="1" dirty="0">
                <a:solidFill>
                  <a:srgbClr val="0000CC"/>
                </a:solidFill>
              </a:rPr>
              <a:t>.)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3ADC6E5-856A-4656-932E-EF10203FADCB}"/>
              </a:ext>
            </a:extLst>
          </p:cNvPr>
          <p:cNvSpPr/>
          <p:nvPr/>
        </p:nvSpPr>
        <p:spPr>
          <a:xfrm>
            <a:off x="2915816" y="4541638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>
                <a:solidFill>
                  <a:srgbClr val="0000CC"/>
                </a:solidFill>
                <a:latin typeface="Propisi" panose="02000508030000020003" pitchFamily="2" charset="0"/>
              </a:rPr>
              <a:t>1 </a:t>
            </a:r>
            <a:r>
              <a:rPr lang="ru-RU" sz="4000" b="1" smtClean="0">
                <a:solidFill>
                  <a:srgbClr val="0000CC"/>
                </a:solidFill>
                <a:latin typeface="Propisi" panose="02000508030000020003" pitchFamily="2" charset="0"/>
              </a:rPr>
              <a:t> 4</a:t>
            </a:r>
            <a:endParaRPr lang="ru-RU" sz="40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9B9F20-1D87-46A9-B969-696E4EF10D89}"/>
              </a:ext>
            </a:extLst>
          </p:cNvPr>
          <p:cNvSpPr txBox="1"/>
          <p:nvPr/>
        </p:nvSpPr>
        <p:spPr>
          <a:xfrm>
            <a:off x="647564" y="426566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383B242-0D9A-4A36-A42F-9F52CEA64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9" t="90247" r="51942" b="5537"/>
          <a:stretch/>
        </p:blipFill>
        <p:spPr>
          <a:xfrm>
            <a:off x="6228184" y="6093296"/>
            <a:ext cx="864096" cy="4969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AA78B41-9E8B-4F37-B1E7-BB399CF75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58" t="87922" r="40933" b="9753"/>
          <a:stretch/>
        </p:blipFill>
        <p:spPr>
          <a:xfrm>
            <a:off x="6206262" y="5805264"/>
            <a:ext cx="86409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424936" cy="2547714"/>
          </a:xfrm>
        </p:spPr>
        <p:txBody>
          <a:bodyPr>
            <a:noAutofit/>
          </a:bodyPr>
          <a:lstStyle/>
          <a:p>
            <a:r>
              <a:rPr lang="ru-RU" sz="6000" b="1" dirty="0"/>
              <a:t>Тема урока: 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ru-RU" b="1" dirty="0">
                <a:solidFill>
                  <a:srgbClr val="FF0000"/>
                </a:solidFill>
              </a:rPr>
              <a:t>Увеличение и уменьшение числа на несколько единиц</a:t>
            </a:r>
            <a:r>
              <a:rPr lang="ru-RU" dirty="0"/>
              <a:t/>
            </a:r>
            <a:br>
              <a:rPr lang="ru-RU" dirty="0"/>
            </a:b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AF09D-93D5-4FD6-A39F-7978155B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AABD5C-2216-4C8D-A29B-779676A0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652299-29ED-45DA-9A25-DB3E6694D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921"/>
            <a:ext cx="8829876" cy="5616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51EA37-07A0-4071-9B6F-CCE8CA71683E}"/>
              </a:ext>
            </a:extLst>
          </p:cNvPr>
          <p:cNvSpPr txBox="1"/>
          <p:nvPr/>
        </p:nvSpPr>
        <p:spPr>
          <a:xfrm>
            <a:off x="1619672" y="2875002"/>
            <a:ext cx="614271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AA6497-D9F3-43F5-B417-BAEAE931CEE2}"/>
              </a:ext>
            </a:extLst>
          </p:cNvPr>
          <p:cNvSpPr txBox="1"/>
          <p:nvPr/>
        </p:nvSpPr>
        <p:spPr>
          <a:xfrm>
            <a:off x="3800667" y="2953235"/>
            <a:ext cx="614271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90F6FF-6F11-4642-A6BC-03B91EA51BAE}"/>
              </a:ext>
            </a:extLst>
          </p:cNvPr>
          <p:cNvSpPr txBox="1"/>
          <p:nvPr/>
        </p:nvSpPr>
        <p:spPr>
          <a:xfrm>
            <a:off x="5850872" y="2953235"/>
            <a:ext cx="614271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D27AF7-F4B5-4625-80B6-28083D713386}"/>
              </a:ext>
            </a:extLst>
          </p:cNvPr>
          <p:cNvSpPr txBox="1"/>
          <p:nvPr/>
        </p:nvSpPr>
        <p:spPr>
          <a:xfrm>
            <a:off x="7901079" y="2875002"/>
            <a:ext cx="614271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0641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AADFAD-8D56-4542-B02D-BD9EB548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/>
              <a:t>УСТНО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DD2745-A7F0-4AEA-B2F8-546E8768F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F356D5-A5DE-4761-8E31-469492A3C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39"/>
          <a:stretch/>
        </p:blipFill>
        <p:spPr>
          <a:xfrm>
            <a:off x="254492" y="1834381"/>
            <a:ext cx="8635016" cy="39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1445BB-D5CF-4815-A43C-4C346B65C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2" y="692696"/>
            <a:ext cx="8961595" cy="3528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3DEFEE-CB9B-4124-B8B5-B96E72FF1038}"/>
              </a:ext>
            </a:extLst>
          </p:cNvPr>
          <p:cNvSpPr txBox="1"/>
          <p:nvPr/>
        </p:nvSpPr>
        <p:spPr>
          <a:xfrm>
            <a:off x="611560" y="112474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0F4796-A2D4-44C4-8183-2C0402E7E7DF}"/>
              </a:ext>
            </a:extLst>
          </p:cNvPr>
          <p:cNvSpPr txBox="1"/>
          <p:nvPr/>
        </p:nvSpPr>
        <p:spPr>
          <a:xfrm>
            <a:off x="2123728" y="1478687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=12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AF6CD8-79CA-45AB-BFAF-11A49DFFCEBE}"/>
              </a:ext>
            </a:extLst>
          </p:cNvPr>
          <p:cNvSpPr txBox="1"/>
          <p:nvPr/>
        </p:nvSpPr>
        <p:spPr>
          <a:xfrm>
            <a:off x="603409" y="199450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DB70EB-B7C7-45D2-AB9E-40D0394739A0}"/>
              </a:ext>
            </a:extLst>
          </p:cNvPr>
          <p:cNvSpPr txBox="1"/>
          <p:nvPr/>
        </p:nvSpPr>
        <p:spPr>
          <a:xfrm>
            <a:off x="2123728" y="2413941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=13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148AB1-6795-451B-BA63-83470A3774F7}"/>
              </a:ext>
            </a:extLst>
          </p:cNvPr>
          <p:cNvSpPr txBox="1"/>
          <p:nvPr/>
        </p:nvSpPr>
        <p:spPr>
          <a:xfrm>
            <a:off x="622400" y="286427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3D2474-B21C-4B19-A524-12A63DC9A88C}"/>
              </a:ext>
            </a:extLst>
          </p:cNvPr>
          <p:cNvSpPr txBox="1"/>
          <p:nvPr/>
        </p:nvSpPr>
        <p:spPr>
          <a:xfrm>
            <a:off x="2123728" y="3317514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=14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6784FD-C8A3-40B4-92F9-BECA04D07C4B}"/>
              </a:ext>
            </a:extLst>
          </p:cNvPr>
          <p:cNvSpPr txBox="1"/>
          <p:nvPr/>
        </p:nvSpPr>
        <p:spPr>
          <a:xfrm>
            <a:off x="3923928" y="1124744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1C4D82-4A20-42E0-8231-2C754B9A5FF5}"/>
              </a:ext>
            </a:extLst>
          </p:cNvPr>
          <p:cNvSpPr txBox="1"/>
          <p:nvPr/>
        </p:nvSpPr>
        <p:spPr>
          <a:xfrm>
            <a:off x="5480250" y="148653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=12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E5C1E3-C1BC-4A63-9BD2-528B02EE2E95}"/>
              </a:ext>
            </a:extLst>
          </p:cNvPr>
          <p:cNvSpPr txBox="1"/>
          <p:nvPr/>
        </p:nvSpPr>
        <p:spPr>
          <a:xfrm>
            <a:off x="3924920" y="205999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DB050C-B459-439E-B315-0FAAE3F49003}"/>
              </a:ext>
            </a:extLst>
          </p:cNvPr>
          <p:cNvSpPr txBox="1"/>
          <p:nvPr/>
        </p:nvSpPr>
        <p:spPr>
          <a:xfrm>
            <a:off x="5445239" y="243838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=11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0968D3D-14BA-4D42-8B63-5F32F871BDE7}"/>
              </a:ext>
            </a:extLst>
          </p:cNvPr>
          <p:cNvSpPr txBox="1"/>
          <p:nvPr/>
        </p:nvSpPr>
        <p:spPr>
          <a:xfrm>
            <a:off x="3799895" y="296119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D1DF10-6D86-4F71-87E6-25C669278A06}"/>
              </a:ext>
            </a:extLst>
          </p:cNvPr>
          <p:cNvSpPr txBox="1"/>
          <p:nvPr/>
        </p:nvSpPr>
        <p:spPr>
          <a:xfrm>
            <a:off x="5445239" y="328124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=10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C94B82-E497-4C96-8604-D1E16CD172B9}"/>
              </a:ext>
            </a:extLst>
          </p:cNvPr>
          <p:cNvSpPr txBox="1"/>
          <p:nvPr/>
        </p:nvSpPr>
        <p:spPr>
          <a:xfrm>
            <a:off x="7035580" y="105273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5D90A57-590B-4743-AD56-3D757FC5CE53}"/>
              </a:ext>
            </a:extLst>
          </p:cNvPr>
          <p:cNvSpPr txBox="1"/>
          <p:nvPr/>
        </p:nvSpPr>
        <p:spPr>
          <a:xfrm>
            <a:off x="8135888" y="105273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=15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3AB720-816E-4CEF-8DD6-5C084D563AAB}"/>
              </a:ext>
            </a:extLst>
          </p:cNvPr>
          <p:cNvSpPr txBox="1"/>
          <p:nvPr/>
        </p:nvSpPr>
        <p:spPr>
          <a:xfrm>
            <a:off x="7000569" y="199450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B5C1DED-5AE8-4B17-AA69-6249BE1D2590}"/>
              </a:ext>
            </a:extLst>
          </p:cNvPr>
          <p:cNvSpPr txBox="1"/>
          <p:nvPr/>
        </p:nvSpPr>
        <p:spPr>
          <a:xfrm>
            <a:off x="8135888" y="2005834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=16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300DA09-C4BE-4DEF-BCC5-40E823617DB4}"/>
              </a:ext>
            </a:extLst>
          </p:cNvPr>
          <p:cNvSpPr txBox="1"/>
          <p:nvPr/>
        </p:nvSpPr>
        <p:spPr>
          <a:xfrm>
            <a:off x="7035580" y="292244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1C7659-005C-4165-9334-E7482E722567}"/>
              </a:ext>
            </a:extLst>
          </p:cNvPr>
          <p:cNvSpPr txBox="1"/>
          <p:nvPr/>
        </p:nvSpPr>
        <p:spPr>
          <a:xfrm>
            <a:off x="8121865" y="2916644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=17</a:t>
            </a:r>
          </a:p>
        </p:txBody>
      </p:sp>
    </p:spTree>
    <p:extLst>
      <p:ext uri="{BB962C8B-B14F-4D97-AF65-F5344CB8AC3E}">
        <p14:creationId xmlns:p14="http://schemas.microsoft.com/office/powerpoint/2010/main" val="27382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16CC0F-EE17-47E2-9E97-884123FB4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08"/>
          <a:stretch/>
        </p:blipFill>
        <p:spPr>
          <a:xfrm>
            <a:off x="105969" y="476672"/>
            <a:ext cx="8932062" cy="396044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8C534D3-1437-4B5C-B70C-E197226C9600}"/>
              </a:ext>
            </a:extLst>
          </p:cNvPr>
          <p:cNvSpPr/>
          <p:nvPr/>
        </p:nvSpPr>
        <p:spPr>
          <a:xfrm>
            <a:off x="5292080" y="1124744"/>
            <a:ext cx="576064" cy="5347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C67DE541-6128-4A80-ABBE-70A88910F13F}"/>
              </a:ext>
            </a:extLst>
          </p:cNvPr>
          <p:cNvSpPr/>
          <p:nvPr/>
        </p:nvSpPr>
        <p:spPr>
          <a:xfrm>
            <a:off x="3851920" y="1772816"/>
            <a:ext cx="2880319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26085F-6EDA-4282-9B5C-AED718C79253}"/>
              </a:ext>
            </a:extLst>
          </p:cNvPr>
          <p:cNvSpPr txBox="1"/>
          <p:nvPr/>
        </p:nvSpPr>
        <p:spPr>
          <a:xfrm>
            <a:off x="1147116" y="4766438"/>
            <a:ext cx="6219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7  + 2 = 9 (др.)</a:t>
            </a:r>
          </a:p>
        </p:txBody>
      </p:sp>
    </p:spTree>
    <p:extLst>
      <p:ext uri="{BB962C8B-B14F-4D97-AF65-F5344CB8AC3E}">
        <p14:creationId xmlns:p14="http://schemas.microsoft.com/office/powerpoint/2010/main" val="4616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E4D07B-FCE4-4572-AA72-394772F8F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526532" cy="3456384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45418EFE-E4AB-4470-92A7-C8321D9BC6D1}"/>
              </a:ext>
            </a:extLst>
          </p:cNvPr>
          <p:cNvSpPr/>
          <p:nvPr/>
        </p:nvSpPr>
        <p:spPr>
          <a:xfrm>
            <a:off x="3851920" y="764704"/>
            <a:ext cx="1872208" cy="5347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C9B66D22-C861-4E51-B84B-EA55C12447D8}"/>
              </a:ext>
            </a:extLst>
          </p:cNvPr>
          <p:cNvSpPr/>
          <p:nvPr/>
        </p:nvSpPr>
        <p:spPr>
          <a:xfrm>
            <a:off x="179512" y="1299456"/>
            <a:ext cx="2664296" cy="5347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F1F9B331-2370-4ED4-BE0A-6C8470936821}"/>
              </a:ext>
            </a:extLst>
          </p:cNvPr>
          <p:cNvSpPr/>
          <p:nvPr/>
        </p:nvSpPr>
        <p:spPr>
          <a:xfrm>
            <a:off x="6134966" y="1299456"/>
            <a:ext cx="2160240" cy="5347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F6EF438A-A50C-4037-BBAB-579DD0A3058D}"/>
              </a:ext>
            </a:extLst>
          </p:cNvPr>
          <p:cNvSpPr/>
          <p:nvPr/>
        </p:nvSpPr>
        <p:spPr>
          <a:xfrm>
            <a:off x="179512" y="1988840"/>
            <a:ext cx="4104456" cy="172819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3F5916-37F7-4B05-89B8-161D85652220}"/>
              </a:ext>
            </a:extLst>
          </p:cNvPr>
          <p:cNvSpPr txBox="1"/>
          <p:nvPr/>
        </p:nvSpPr>
        <p:spPr>
          <a:xfrm>
            <a:off x="1231802" y="4221088"/>
            <a:ext cx="6421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17  - 2 = 15 (в.)</a:t>
            </a:r>
          </a:p>
        </p:txBody>
      </p:sp>
    </p:spTree>
    <p:extLst>
      <p:ext uri="{BB962C8B-B14F-4D97-AF65-F5344CB8AC3E}">
        <p14:creationId xmlns:p14="http://schemas.microsoft.com/office/powerpoint/2010/main" val="38119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CA69DDC-BCE1-4B24-ABEA-E01DEE728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700"/>
          <a:stretch/>
        </p:blipFill>
        <p:spPr>
          <a:xfrm>
            <a:off x="-11101" y="3429000"/>
            <a:ext cx="9053946" cy="1944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846A13-7EC1-4754-83E2-D7322908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097" y="548680"/>
            <a:ext cx="9198366" cy="24482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8A37377-F316-4B94-B719-13784FDC4312}"/>
              </a:ext>
            </a:extLst>
          </p:cNvPr>
          <p:cNvSpPr/>
          <p:nvPr/>
        </p:nvSpPr>
        <p:spPr>
          <a:xfrm>
            <a:off x="2051720" y="548680"/>
            <a:ext cx="60486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0D56855-C22F-40AC-8B30-A8444ADAD973}"/>
              </a:ext>
            </a:extLst>
          </p:cNvPr>
          <p:cNvSpPr/>
          <p:nvPr/>
        </p:nvSpPr>
        <p:spPr>
          <a:xfrm>
            <a:off x="683568" y="422108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800" b="1" dirty="0">
                <a:solidFill>
                  <a:srgbClr val="0000CC"/>
                </a:solidFill>
              </a:rPr>
              <a:t>1 1 + 2 =1 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1D9FDA5-DBC8-4A33-A782-FD7B1F4DE457}"/>
              </a:ext>
            </a:extLst>
          </p:cNvPr>
          <p:cNvSpPr/>
          <p:nvPr/>
        </p:nvSpPr>
        <p:spPr>
          <a:xfrm>
            <a:off x="4689448" y="4204226"/>
            <a:ext cx="3597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54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 </a:t>
            </a:r>
            <a:r>
              <a:rPr lang="ru-RU" sz="4400" b="1" dirty="0" smtClean="0">
                <a:solidFill>
                  <a:srgbClr val="0000CC"/>
                </a:solidFill>
              </a:rPr>
              <a:t>1 6 -  6 = </a:t>
            </a:r>
            <a:r>
              <a:rPr lang="ru-RU" sz="4400" b="1" dirty="0">
                <a:solidFill>
                  <a:srgbClr val="0000CC"/>
                </a:solidFill>
              </a:rPr>
              <a:t>1 0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1278C-1DCA-4402-B52A-A9F5DAC3167C}"/>
              </a:ext>
            </a:extLst>
          </p:cNvPr>
          <p:cNvSpPr txBox="1"/>
          <p:nvPr/>
        </p:nvSpPr>
        <p:spPr>
          <a:xfrm>
            <a:off x="-11101" y="375477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328140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CA69DDC-BCE1-4B24-ABEA-E01DEE728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1" b="60500"/>
          <a:stretch/>
        </p:blipFill>
        <p:spPr>
          <a:xfrm>
            <a:off x="0" y="548680"/>
            <a:ext cx="8958572" cy="367240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4A4ED66-CA70-4890-8EA2-7BF84572D828}"/>
              </a:ext>
            </a:extLst>
          </p:cNvPr>
          <p:cNvSpPr/>
          <p:nvPr/>
        </p:nvSpPr>
        <p:spPr>
          <a:xfrm>
            <a:off x="2186794" y="1131402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1 6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1977879-C0DB-4735-84EC-47D984FF743C}"/>
              </a:ext>
            </a:extLst>
          </p:cNvPr>
          <p:cNvSpPr/>
          <p:nvPr/>
        </p:nvSpPr>
        <p:spPr>
          <a:xfrm>
            <a:off x="3482938" y="1146696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C616F95-19DF-4F7A-B5CE-A672D83D7053}"/>
              </a:ext>
            </a:extLst>
          </p:cNvPr>
          <p:cNvSpPr/>
          <p:nvPr/>
        </p:nvSpPr>
        <p:spPr>
          <a:xfrm>
            <a:off x="4779082" y="1112360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1 9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86E6CC-BFDD-4E07-A505-8DF676EFFAB7}"/>
              </a:ext>
            </a:extLst>
          </p:cNvPr>
          <p:cNvSpPr/>
          <p:nvPr/>
        </p:nvSpPr>
        <p:spPr>
          <a:xfrm>
            <a:off x="6078882" y="1112360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1 7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971328D-79BD-492C-A30F-A4A40B161B4A}"/>
              </a:ext>
            </a:extLst>
          </p:cNvPr>
          <p:cNvSpPr/>
          <p:nvPr/>
        </p:nvSpPr>
        <p:spPr>
          <a:xfrm>
            <a:off x="7396832" y="1136536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1 6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D3C18BD-97C9-4347-8B9C-5971E629AACD}"/>
              </a:ext>
            </a:extLst>
          </p:cNvPr>
          <p:cNvSpPr/>
          <p:nvPr/>
        </p:nvSpPr>
        <p:spPr>
          <a:xfrm>
            <a:off x="7650452" y="2686993"/>
            <a:ext cx="1296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  6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803B795-79EF-4557-B760-C1BD55D75998}"/>
              </a:ext>
            </a:extLst>
          </p:cNvPr>
          <p:cNvSpPr/>
          <p:nvPr/>
        </p:nvSpPr>
        <p:spPr>
          <a:xfrm>
            <a:off x="6516216" y="2668042"/>
            <a:ext cx="648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1EA66BB-549B-438F-9AE9-A67F02DFC714}"/>
              </a:ext>
            </a:extLst>
          </p:cNvPr>
          <p:cNvSpPr/>
          <p:nvPr/>
        </p:nvSpPr>
        <p:spPr>
          <a:xfrm>
            <a:off x="5350768" y="2668042"/>
            <a:ext cx="648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9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541F532-0EAA-4FC2-A778-1F5123CF32EE}"/>
              </a:ext>
            </a:extLst>
          </p:cNvPr>
          <p:cNvSpPr/>
          <p:nvPr/>
        </p:nvSpPr>
        <p:spPr>
          <a:xfrm>
            <a:off x="4054624" y="2668042"/>
            <a:ext cx="648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8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AF1831B-77FA-497F-AE3A-8BAF06FEDF73}"/>
              </a:ext>
            </a:extLst>
          </p:cNvPr>
          <p:cNvSpPr/>
          <p:nvPr/>
        </p:nvSpPr>
        <p:spPr>
          <a:xfrm>
            <a:off x="2671317" y="2668042"/>
            <a:ext cx="648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6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0C46DD0-E2A1-4E58-ADAD-C47D54B61D56}"/>
              </a:ext>
            </a:extLst>
          </p:cNvPr>
          <p:cNvSpPr/>
          <p:nvPr/>
        </p:nvSpPr>
        <p:spPr>
          <a:xfrm>
            <a:off x="1362424" y="2686992"/>
            <a:ext cx="648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2CC41F-1A34-41C0-8511-31C8D753E8AA}"/>
              </a:ext>
            </a:extLst>
          </p:cNvPr>
          <p:cNvSpPr txBox="1"/>
          <p:nvPr/>
        </p:nvSpPr>
        <p:spPr>
          <a:xfrm>
            <a:off x="0" y="293234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14177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</TotalTime>
  <Words>127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Тема урока:  Увеличение и уменьшение числа на несколько единиц </vt:lpstr>
      <vt:lpstr>Презентация PowerPoint</vt:lpstr>
      <vt:lpstr>УСТНО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   Количественный  счёт от 1 до 10</dc:title>
  <dc:creator>Ириша</dc:creator>
  <cp:lastModifiedBy>vikag</cp:lastModifiedBy>
  <cp:revision>236</cp:revision>
  <dcterms:modified xsi:type="dcterms:W3CDTF">2024-02-28T15:58:27Z</dcterms:modified>
</cp:coreProperties>
</file>