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56" r:id="rId25"/>
    <p:sldId id="281" r:id="rId26"/>
    <p:sldId id="28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49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10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8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55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01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32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74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58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048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63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40665-10B2-4F7F-9449-44F90FB93282}" type="datetimeFigureOut">
              <a:rPr lang="ru-RU" smtClean="0"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76D65-B695-441E-BB11-317A8A18F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70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1.png"/><Relationship Id="rId7" Type="http://schemas.openxmlformats.org/officeDocument/2006/relationships/slide" Target="slide1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6.png"/><Relationship Id="rId7" Type="http://schemas.openxmlformats.org/officeDocument/2006/relationships/slide" Target="slide1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1.png"/><Relationship Id="rId7" Type="http://schemas.openxmlformats.org/officeDocument/2006/relationships/slide" Target="slide1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6.png"/><Relationship Id="rId7" Type="http://schemas.openxmlformats.org/officeDocument/2006/relationships/slide" Target="slide1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5.png"/><Relationship Id="rId7" Type="http://schemas.openxmlformats.org/officeDocument/2006/relationships/slide" Target="slide16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0.png"/><Relationship Id="rId7" Type="http://schemas.openxmlformats.org/officeDocument/2006/relationships/slide" Target="slide17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5.png"/><Relationship Id="rId7" Type="http://schemas.openxmlformats.org/officeDocument/2006/relationships/slide" Target="slide18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0.png"/><Relationship Id="rId7" Type="http://schemas.openxmlformats.org/officeDocument/2006/relationships/slide" Target="slide19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5.png"/><Relationship Id="rId7" Type="http://schemas.openxmlformats.org/officeDocument/2006/relationships/slide" Target="slide20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4.png"/><Relationship Id="rId7" Type="http://schemas.openxmlformats.org/officeDocument/2006/relationships/slide" Target="slide22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9.png"/><Relationship Id="rId7" Type="http://schemas.openxmlformats.org/officeDocument/2006/relationships/slide" Target="slide23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4.png"/><Relationship Id="rId7" Type="http://schemas.openxmlformats.org/officeDocument/2006/relationships/slide" Target="slide24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3.png"/><Relationship Id="rId7" Type="http://schemas.openxmlformats.org/officeDocument/2006/relationships/slide" Target="slide26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slide" Target="slide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slide" Target="slide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49" r="2279" b="78776"/>
          <a:stretch/>
        </p:blipFill>
        <p:spPr>
          <a:xfrm>
            <a:off x="600075" y="676276"/>
            <a:ext cx="11249025" cy="1485900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38200" y="2438399"/>
            <a:ext cx="10515600" cy="3738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задания 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проверки знаний детей 5-7 лет.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</a:t>
            </a: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93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1673"/>
            <a:ext cx="10515600" cy="84974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Какого предмета нет на этой картинке?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8778" y="2386828"/>
            <a:ext cx="2065258" cy="1971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631" y="864160"/>
            <a:ext cx="5070738" cy="1351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039" y="2386828"/>
            <a:ext cx="2064851" cy="1985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778" y="4529380"/>
            <a:ext cx="2065258" cy="2005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038" y="4707712"/>
            <a:ext cx="2064851" cy="2064851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2607" y="5931096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5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6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3965"/>
            <a:ext cx="10515600" cy="66501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Какой фрагмент соответствует этому изображению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1855" y="267854"/>
            <a:ext cx="2723709" cy="2133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398" y="1290013"/>
            <a:ext cx="2350185" cy="2222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736" y="1290013"/>
            <a:ext cx="2300880" cy="22228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399" y="3626591"/>
            <a:ext cx="2350184" cy="23203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191" y="3626591"/>
            <a:ext cx="2162425" cy="2320308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1855" y="5645121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2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6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364" y="402070"/>
            <a:ext cx="9229436" cy="69705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Выбери точно такой же предмет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3451" y="193269"/>
            <a:ext cx="2514476" cy="2351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229" y="1556146"/>
            <a:ext cx="2125988" cy="1976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876" y="1556146"/>
            <a:ext cx="2055358" cy="1976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876" y="3989807"/>
            <a:ext cx="2244653" cy="22351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229" y="4116677"/>
            <a:ext cx="2125988" cy="2108272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8178" y="5621392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4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4290" y="365125"/>
            <a:ext cx="9349509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Найди вторую половинку этой бабочки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1640" y="365125"/>
            <a:ext cx="2452967" cy="259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863" y="1847305"/>
            <a:ext cx="2135228" cy="2062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97" y="1847305"/>
            <a:ext cx="2126458" cy="2062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863" y="3971235"/>
            <a:ext cx="2135228" cy="2144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6597" y="3971235"/>
            <a:ext cx="2126458" cy="2139920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8985" y="5507599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6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Выбери предмет, который отличается от всех остальных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1964" y="1626033"/>
            <a:ext cx="2198254" cy="2041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1626033"/>
            <a:ext cx="2046239" cy="1976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64" y="4231289"/>
            <a:ext cx="2198254" cy="22361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4424524"/>
            <a:ext cx="2046239" cy="2046239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178" y="5861064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14. Контур какого предмета здесь изображен?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0088" y="365125"/>
            <a:ext cx="2334420" cy="2516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562" y="1483945"/>
            <a:ext cx="2201964" cy="2099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65" y="1483945"/>
            <a:ext cx="2220546" cy="2099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62" y="3817972"/>
            <a:ext cx="2201964" cy="2183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265" y="3817972"/>
            <a:ext cx="2220546" cy="2229996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8178" y="5611804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6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Какой предмет встречается в этом ряду один раз?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0610" y="1282087"/>
            <a:ext cx="5890237" cy="971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150" y="2478677"/>
            <a:ext cx="1889177" cy="1779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55" y="2477923"/>
            <a:ext cx="1842651" cy="17801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150" y="4351228"/>
            <a:ext cx="1889177" cy="18262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155" y="4351228"/>
            <a:ext cx="1834076" cy="1826205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1917" y="5639513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16. Выбери точно такую же фигуру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832" y="1690688"/>
            <a:ext cx="2209585" cy="2134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527" y="182545"/>
            <a:ext cx="2411525" cy="2357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608" y="1690688"/>
            <a:ext cx="2180842" cy="21340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832" y="4073235"/>
            <a:ext cx="2283477" cy="22261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3608" y="4014220"/>
            <a:ext cx="2272146" cy="2272146"/>
          </a:xfrm>
          <a:prstGeom prst="rect">
            <a:avLst/>
          </a:prstGeom>
        </p:spPr>
      </p:pic>
      <p:pic>
        <p:nvPicPr>
          <p:cNvPr id="11" name="Рисунок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2430" y="5682810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1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17. В какой упаковке лежит этот предмет?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4033" y="1478253"/>
            <a:ext cx="2419736" cy="2307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856" y="230187"/>
            <a:ext cx="2610288" cy="26330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324" y="1478252"/>
            <a:ext cx="2450367" cy="2307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325" y="3823795"/>
            <a:ext cx="2450367" cy="2346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033" y="3823795"/>
            <a:ext cx="2419736" cy="2316769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2000" y="5566336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18. Выбери листок, который походит к этой ветке.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239" y="1600450"/>
            <a:ext cx="2341943" cy="2272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026" y="229277"/>
            <a:ext cx="2729774" cy="2670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489" y="1600450"/>
            <a:ext cx="2412939" cy="22721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239" y="4058831"/>
            <a:ext cx="2341943" cy="2252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489" y="4147067"/>
            <a:ext cx="2412939" cy="2262130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8178" y="5805641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5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2472" y="895783"/>
            <a:ext cx="9144000" cy="720581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Какой из этих предметов является самым длинным?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937" y="2044973"/>
            <a:ext cx="2090118" cy="2080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962" y="2044973"/>
            <a:ext cx="2200166" cy="2080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937" y="4273420"/>
            <a:ext cx="2090118" cy="20454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962" y="4273419"/>
            <a:ext cx="2162084" cy="2045457"/>
          </a:xfrm>
          <a:prstGeom prst="rect">
            <a:avLst/>
          </a:prstGeom>
        </p:spPr>
      </p:pic>
      <p:sp>
        <p:nvSpPr>
          <p:cNvPr id="2" name="Стрелка вправо 1">
            <a:hlinkClick r:id="rId6" action="ppaction://hlinksldjump"/>
          </p:cNvPr>
          <p:cNvSpPr/>
          <p:nvPr/>
        </p:nvSpPr>
        <p:spPr>
          <a:xfrm>
            <a:off x="9966036" y="5754255"/>
            <a:ext cx="1348509" cy="564621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5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 Выбери фигуру, которая отличается от всех остальных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6118" y="1321234"/>
            <a:ext cx="2354318" cy="2313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093" y="1321234"/>
            <a:ext cx="2430530" cy="2299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118" y="3817423"/>
            <a:ext cx="2354318" cy="2193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093" y="3817423"/>
            <a:ext cx="2430530" cy="2197604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7334" y="5708983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8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На какой из этих картинок присутствует этот предмет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8428" y="1535955"/>
            <a:ext cx="2167353" cy="2084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888" y="99311"/>
            <a:ext cx="2144956" cy="2449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355" y="1535954"/>
            <a:ext cx="2185277" cy="2084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428" y="3878164"/>
            <a:ext cx="2167353" cy="1985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355" y="4013075"/>
            <a:ext cx="2185277" cy="1985792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5117" y="5697089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9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 На каком из этих заданий присутствуют все эти фигуры?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912" y="1299687"/>
            <a:ext cx="4615725" cy="782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229" y="2081689"/>
            <a:ext cx="2215420" cy="2068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332" y="2081689"/>
            <a:ext cx="2169646" cy="2068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229" y="4058270"/>
            <a:ext cx="2212019" cy="21300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1931" y="4058269"/>
            <a:ext cx="2184478" cy="2130093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3443" y="5667222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5582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 Выбери квадрат, в котором фигуры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изображены точно так же.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4123" y="-354451"/>
            <a:ext cx="2222785" cy="2450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629" y="1432069"/>
            <a:ext cx="2351785" cy="2262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991" y="1432069"/>
            <a:ext cx="2342919" cy="2262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629" y="3694545"/>
            <a:ext cx="2351785" cy="2341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991" y="3694545"/>
            <a:ext cx="2361967" cy="2341692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8160" y="5632859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 Выбери картинку, на которой один предмет заменили на другой.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90" y="1450109"/>
            <a:ext cx="2292163" cy="2231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543" y="1450110"/>
            <a:ext cx="2218548" cy="2231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091" y="4064031"/>
            <a:ext cx="2285830" cy="2133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543" y="4199190"/>
            <a:ext cx="2289977" cy="1961465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178" y="5594044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 В какой группе присутствуют только эти предметы?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930" y="1185894"/>
            <a:ext cx="5143587" cy="1009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930" y="2360688"/>
            <a:ext cx="2087034" cy="2008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167" y="2360688"/>
            <a:ext cx="2077959" cy="2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930" y="4510334"/>
            <a:ext cx="2087034" cy="1947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167" y="4510689"/>
            <a:ext cx="2077959" cy="1947543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8178" y="5694931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Подведем итог:</a:t>
            </a:r>
            <a:endParaRPr lang="ru-RU" sz="5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57770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выполнили 11 заданий из 24 – вам необходимо потренировать Ваше внимание и пройти тест еще раз;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выполнили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заданий из 24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Вы молодец, но есть над чем поработать;</a:t>
            </a:r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же Вы справились со всеми заданиями – у Вас отличное внимание, ни одна деталь не ускользнет от вашего зоркого глаза! </a:t>
            </a:r>
          </a:p>
          <a:p>
            <a:pPr marL="0" indent="0" algn="ctr">
              <a:buNone/>
            </a:pPr>
            <a:r>
              <a:rPr lang="ru-RU" sz="5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успехов!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2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8945" y="365125"/>
            <a:ext cx="8451274" cy="14605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Найди квадрат точно такой же по величине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0383" y="1951590"/>
            <a:ext cx="2120453" cy="1891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117" y="365124"/>
            <a:ext cx="1440543" cy="1260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666" y="1951590"/>
            <a:ext cx="2029734" cy="2123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383" y="4352674"/>
            <a:ext cx="1972672" cy="1668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664" y="4352673"/>
            <a:ext cx="2029735" cy="1752563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9117" y="5501680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4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Из каких половинок можно сложить этот предмет?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120" y="2148787"/>
            <a:ext cx="2161171" cy="2080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96" y="204617"/>
            <a:ext cx="2001904" cy="21103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144" y="2148787"/>
            <a:ext cx="2246255" cy="2089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120" y="4344354"/>
            <a:ext cx="2161171" cy="22462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145" y="4344354"/>
            <a:ext cx="2246254" cy="2246254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0037" y="5987052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8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Какой из этих предметов самый маленький по размеру?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095" y="1690688"/>
            <a:ext cx="2166268" cy="20763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929" y="1690688"/>
            <a:ext cx="2159071" cy="20763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095" y="4437256"/>
            <a:ext cx="2166268" cy="1948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930" y="4359045"/>
            <a:ext cx="2159071" cy="1945944"/>
          </a:xfrm>
          <a:prstGeom prst="rect">
            <a:avLst/>
          </a:prstGeom>
        </p:spPr>
      </p:pic>
      <p:pic>
        <p:nvPicPr>
          <p:cNvPr id="3" name="Рисунок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178" y="5701433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6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6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Какая из этих картинок правильная?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3416" y="1690688"/>
            <a:ext cx="2227783" cy="20810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3100"/>
          <a:stretch/>
        </p:blipFill>
        <p:spPr>
          <a:xfrm>
            <a:off x="6192549" y="1690688"/>
            <a:ext cx="2113252" cy="2080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416" y="3919664"/>
            <a:ext cx="2227783" cy="2200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548" y="4098204"/>
            <a:ext cx="2110080" cy="2183474"/>
          </a:xfrm>
          <a:prstGeom prst="rect">
            <a:avLst/>
          </a:prstGeom>
        </p:spPr>
      </p:pic>
      <p:pic>
        <p:nvPicPr>
          <p:cNvPr id="3" name="Рисунок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178" y="5678122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5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3201"/>
            <a:ext cx="10515600" cy="95134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Выбери фигуру, которая должна стоять вместо знака вопроса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4616" y="2177977"/>
            <a:ext cx="2075530" cy="20137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45" y="905165"/>
            <a:ext cx="5307960" cy="1025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054" y="2177977"/>
            <a:ext cx="1969737" cy="2013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616" y="4670857"/>
            <a:ext cx="2075530" cy="20668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065" y="4191682"/>
            <a:ext cx="2051726" cy="2043142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8178" y="5631268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7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0146"/>
            <a:ext cx="10515600" cy="7943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Выбери бусинку, которая подходит к этим бусам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5381" y="1034474"/>
            <a:ext cx="4414981" cy="1330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750" y="2564868"/>
            <a:ext cx="2027814" cy="1951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262" y="2526162"/>
            <a:ext cx="1994100" cy="1951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750" y="4503921"/>
            <a:ext cx="2027814" cy="20278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262" y="4477469"/>
            <a:ext cx="1994100" cy="2054266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9625" y="5928179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2291" y="365125"/>
            <a:ext cx="8841508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Подбери подходящую заплатку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3275" y="1976253"/>
            <a:ext cx="2286433" cy="2190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296" y="156297"/>
            <a:ext cx="2932704" cy="2718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281" y="1976252"/>
            <a:ext cx="2238398" cy="2190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274" y="4079639"/>
            <a:ext cx="2286433" cy="2296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280" y="4079639"/>
            <a:ext cx="2238399" cy="2210066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0378" y="5772286"/>
            <a:ext cx="1365622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252</TotalTime>
  <Words>303</Words>
  <Application>Microsoft Office PowerPoint</Application>
  <PresentationFormat>Широкоэкранный</PresentationFormat>
  <Paragraphs>34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2. Найди квадрат точно такой же по величине   </vt:lpstr>
      <vt:lpstr>3. Из каких половинок можно сложить этот предмет?  </vt:lpstr>
      <vt:lpstr>4. Какой из этих предметов самый маленький по размеру?</vt:lpstr>
      <vt:lpstr>5. Какая из этих картинок правильная?</vt:lpstr>
      <vt:lpstr>6. Выбери фигуру, которая должна стоять вместо знака вопроса </vt:lpstr>
      <vt:lpstr>7. Выбери бусинку, которая подходит к этим бусам</vt:lpstr>
      <vt:lpstr>8. Подбери подходящую заплатку</vt:lpstr>
      <vt:lpstr>9. Какого предмета нет на этой картинке?</vt:lpstr>
      <vt:lpstr>10. Какой фрагмент соответствует этому изображению </vt:lpstr>
      <vt:lpstr>11. Выбери точно такой же предмет</vt:lpstr>
      <vt:lpstr>12. Найди вторую половинку этой бабочки</vt:lpstr>
      <vt:lpstr>13. Выбери предмет, который отличается от всех остальных</vt:lpstr>
      <vt:lpstr>         14. Контур какого предмета здесь изображен?</vt:lpstr>
      <vt:lpstr>15. Какой предмет встречается в этом ряду один раз?</vt:lpstr>
      <vt:lpstr>                   16. Выбери точно такую же фигуру</vt:lpstr>
      <vt:lpstr>             17. В какой упаковке лежит этот предмет?</vt:lpstr>
      <vt:lpstr>      18. Выбери листок, который походит к этой ветке.</vt:lpstr>
      <vt:lpstr>19. Выбери фигуру, которая отличается от всех остальных</vt:lpstr>
      <vt:lpstr>20. На какой из этих картинок присутствует этот предмет</vt:lpstr>
      <vt:lpstr>21. На каком из этих заданий присутствуют все эти фигуры?</vt:lpstr>
      <vt:lpstr>22. Выбери квадрат, в котором фигуры  изображены точно так же.</vt:lpstr>
      <vt:lpstr>23. Выбери картинку, на которой один предмет заменили на другой.</vt:lpstr>
      <vt:lpstr>24. В какой группе присутствуют только эти предметы?</vt:lpstr>
      <vt:lpstr>Подведем итог: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Nikita Khanko</cp:lastModifiedBy>
  <cp:revision>28</cp:revision>
  <dcterms:created xsi:type="dcterms:W3CDTF">2020-04-11T12:06:30Z</dcterms:created>
  <dcterms:modified xsi:type="dcterms:W3CDTF">2023-05-28T05:51:26Z</dcterms:modified>
</cp:coreProperties>
</file>