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38045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2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98899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552277" y="2960948"/>
            <a:ext cx="939603" cy="828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918434" y="2960948"/>
            <a:ext cx="941598" cy="8053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2917794"/>
            <a:ext cx="914400" cy="799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14378" y="3688384"/>
            <a:ext cx="504056" cy="526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Овал 16"/>
          <p:cNvSpPr/>
          <p:nvPr/>
        </p:nvSpPr>
        <p:spPr>
          <a:xfrm>
            <a:off x="4743441" y="2420888"/>
            <a:ext cx="57606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10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689382" cy="44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844824"/>
            <a:ext cx="16013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5085"/>
            <a:ext cx="3096344" cy="8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7961"/>
            <a:ext cx="4464495" cy="5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2" y="1416669"/>
            <a:ext cx="7976830" cy="152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065432"/>
            <a:ext cx="504056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" y="692696"/>
            <a:ext cx="917273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5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01" y="764704"/>
            <a:ext cx="929000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2" b="-1"/>
          <a:stretch/>
        </p:blipFill>
        <p:spPr bwMode="auto">
          <a:xfrm>
            <a:off x="-252536" y="1212782"/>
            <a:ext cx="9019534" cy="106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77999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24165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=18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47248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6903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=17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7799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20948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=14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144664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68077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= 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101082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1912" y="121910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= 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142739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0954" y="167114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=11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40768"/>
            <a:ext cx="869178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943254"/>
            <a:ext cx="2880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-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466474"/>
            <a:ext cx="2880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+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1942670"/>
            <a:ext cx="2160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+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1913210"/>
            <a:ext cx="2160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+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9028" y="2348880"/>
            <a:ext cx="2160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+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2594" y="2352990"/>
            <a:ext cx="2216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-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612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77807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3691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Сделал –  </a:t>
            </a:r>
          </a:p>
          <a:p>
            <a:r>
              <a:rPr lang="ru-RU" sz="3200" dirty="0" smtClean="0"/>
              <a:t>Сделает – </a:t>
            </a:r>
          </a:p>
          <a:p>
            <a:r>
              <a:rPr lang="ru-RU" sz="3200" dirty="0" smtClean="0"/>
              <a:t>Станет –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6369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10527" y="31645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27170" y="368776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94" y="2685367"/>
            <a:ext cx="458341" cy="47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94" y="3208587"/>
            <a:ext cx="458341" cy="47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0284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12 + 6 = 18 (к.)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617865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Ответ: 18 корабликов станет.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391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912"/>
            <a:ext cx="8920998" cy="390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5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0715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8610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 + 3 = 8 </a:t>
            </a:r>
            <a:endParaRPr lang="ru-RU" sz="4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07904" y="2852936"/>
            <a:ext cx="2016224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05352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3189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8794"/>
            <a:ext cx="3666723" cy="133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5"/>
          <a:stretch/>
        </p:blipFill>
        <p:spPr bwMode="auto">
          <a:xfrm>
            <a:off x="3033432" y="2979902"/>
            <a:ext cx="2372359" cy="72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5"/>
          <a:stretch/>
        </p:blipFill>
        <p:spPr bwMode="auto">
          <a:xfrm>
            <a:off x="643660" y="4667510"/>
            <a:ext cx="4792436" cy="4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Грамыко</dc:creator>
  <cp:lastModifiedBy>vikag</cp:lastModifiedBy>
  <cp:revision>15</cp:revision>
  <dcterms:created xsi:type="dcterms:W3CDTF">2024-04-09T16:44:09Z</dcterms:created>
  <dcterms:modified xsi:type="dcterms:W3CDTF">2024-04-09T17:27:40Z</dcterms:modified>
</cp:coreProperties>
</file>