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2" r:id="rId4"/>
    <p:sldId id="263" r:id="rId5"/>
    <p:sldId id="264" r:id="rId6"/>
    <p:sldId id="256" r:id="rId7"/>
    <p:sldId id="257" r:id="rId8"/>
    <p:sldId id="258" r:id="rId9"/>
    <p:sldId id="259" r:id="rId10"/>
    <p:sldId id="260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6_%D0%B8%D1%8E%D0%BB%D1%8F" TargetMode="External"/><Relationship Id="rId13" Type="http://schemas.openxmlformats.org/officeDocument/2006/relationships/hyperlink" Target="https://ru.wikipedia.org/wiki/%D0%A1%D0%BE%D0%B2%D0%B5%D1%82%D1%81%D0%BA%D0%B0%D1%8F_%D0%BB%D0%B8%D1%82%D0%B5%D1%80%D0%B0%D1%82%D1%83%D1%80%D0%B0" TargetMode="External"/><Relationship Id="rId18" Type="http://schemas.openxmlformats.org/officeDocument/2006/relationships/image" Target="../media/image4.jpeg"/><Relationship Id="rId3" Type="http://schemas.openxmlformats.org/officeDocument/2006/relationships/image" Target="../media/image3.jpeg"/><Relationship Id="rId21" Type="http://schemas.openxmlformats.org/officeDocument/2006/relationships/image" Target="../media/image7.png"/><Relationship Id="rId7" Type="http://schemas.openxmlformats.org/officeDocument/2006/relationships/hyperlink" Target="https://ru.wikipedia.org/wiki/%D0%A0%D0%BE%D1%81%D1%81%D0%B8%D0%B9%D1%81%D0%BA%D0%B0%D1%8F_%D0%B8%D0%BC%D0%BF%D0%B5%D1%80%D0%B8%D1%8F" TargetMode="External"/><Relationship Id="rId12" Type="http://schemas.openxmlformats.org/officeDocument/2006/relationships/hyperlink" Target="https://ru.wikipedia.org/wiki/%D0%A0%D1%83%D1%81%D1%81%D0%BA%D0%B0%D1%8F_%D0%BB%D0%B8%D1%82%D0%B5%D1%80%D0%B0%D1%82%D1%83%D1%80%D0%B0" TargetMode="External"/><Relationship Id="rId17" Type="http://schemas.openxmlformats.org/officeDocument/2006/relationships/hyperlink" Target="https://ru.wikipedia.org/wiki/%D0%9A%D0%B8%D0%BD%D0%BE%D1%81%D1%86%D0%B5%D0%BD%D0%B0%D1%80%D0%B8%D1%81%D1%82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ru.wikipedia.org/wiki/%D0%94%D1%80%D0%B0%D0%BC%D0%B0%D1%82%D1%83%D1%80%D0%B3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8%D0%B5%D0%B2" TargetMode="External"/><Relationship Id="rId11" Type="http://schemas.openxmlformats.org/officeDocument/2006/relationships/hyperlink" Target="https://ru.wikipedia.org/wiki/%D0%A1%D0%A1%D0%A1%D0%A0" TargetMode="External"/><Relationship Id="rId5" Type="http://schemas.openxmlformats.org/officeDocument/2006/relationships/hyperlink" Target="https://ru.wikipedia.org/wiki/1908_%D0%B3%D0%BE%D0%B4" TargetMode="External"/><Relationship Id="rId15" Type="http://schemas.openxmlformats.org/officeDocument/2006/relationships/hyperlink" Target="https://ru.wikipedia.org/wiki/%D0%9F%D1%80%D0%BE%D0%B7%D0%B0%D0%B8%D0%BA" TargetMode="External"/><Relationship Id="rId10" Type="http://schemas.openxmlformats.org/officeDocument/2006/relationships/hyperlink" Target="https://ru.wikipedia.org/wiki/%D0%9C%D0%BE%D1%81%D0%BA%D0%B2%D0%B0" TargetMode="External"/><Relationship Id="rId19" Type="http://schemas.openxmlformats.org/officeDocument/2006/relationships/image" Target="../media/image5.png"/><Relationship Id="rId4" Type="http://schemas.openxmlformats.org/officeDocument/2006/relationships/hyperlink" Target="https://ru.wikipedia.org/wiki/23_%D0%BD%D0%BE%D1%8F%D0%B1%D1%80%D1%8F" TargetMode="External"/><Relationship Id="rId9" Type="http://schemas.openxmlformats.org/officeDocument/2006/relationships/hyperlink" Target="https://ru.wikipedia.org/wiki/1976" TargetMode="External"/><Relationship Id="rId14" Type="http://schemas.openxmlformats.org/officeDocument/2006/relationships/hyperlink" Target="https://ru.wikipedia.org/wiki/%D0%94%D0%B5%D1%82%D1%81%D0%BA%D0%B0%D1%8F_%D0%BB%D0%B8%D1%82%D0%B5%D1%80%D0%B0%D1%82%D1%83%D1%80%D0%B0" TargetMode="External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 Длина, </a:t>
            </a:r>
            <a:r>
              <a:rPr lang="ru-RU" sz="4000" b="1" dirty="0" smtClean="0"/>
              <a:t>см, масса, </a:t>
            </a:r>
            <a:r>
              <a:rPr lang="ru-RU" sz="4000" b="1" dirty="0" err="1" smtClean="0"/>
              <a:t>дм</a:t>
            </a:r>
            <a:r>
              <a:rPr lang="ru-RU" sz="4000" b="1" dirty="0" smtClean="0"/>
              <a:t>, линейка.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76470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Найди лишнее.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1844824"/>
            <a:ext cx="1368152" cy="70788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2479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9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6058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0620" y="1556792"/>
            <a:ext cx="396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1  </a:t>
            </a:r>
            <a:r>
              <a:rPr lang="en-US" sz="3600" b="1" dirty="0" smtClean="0">
                <a:solidFill>
                  <a:srgbClr val="0070C0"/>
                </a:solidFill>
              </a:rPr>
              <a:t>2</a:t>
            </a:r>
            <a:r>
              <a:rPr lang="ru-RU" sz="3600" b="1" dirty="0" smtClean="0">
                <a:solidFill>
                  <a:srgbClr val="0070C0"/>
                </a:solidFill>
              </a:rPr>
              <a:t>  </a:t>
            </a:r>
            <a:r>
              <a:rPr lang="ru-RU" sz="3600" b="1" dirty="0">
                <a:solidFill>
                  <a:srgbClr val="0070C0"/>
                </a:solidFill>
              </a:rPr>
              <a:t>+</a:t>
            </a:r>
            <a:r>
              <a:rPr lang="ru-RU" sz="3600" b="1" dirty="0" smtClean="0">
                <a:solidFill>
                  <a:srgbClr val="0070C0"/>
                </a:solidFill>
              </a:rPr>
              <a:t> 6  – 5  =  1 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0620" y="2636912"/>
            <a:ext cx="396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1  </a:t>
            </a:r>
            <a:r>
              <a:rPr lang="en-US" sz="3600" b="1" dirty="0" smtClean="0">
                <a:solidFill>
                  <a:srgbClr val="0070C0"/>
                </a:solidFill>
              </a:rPr>
              <a:t>2</a:t>
            </a:r>
            <a:r>
              <a:rPr lang="ru-RU" sz="3600" b="1" dirty="0" smtClean="0">
                <a:solidFill>
                  <a:srgbClr val="0070C0"/>
                </a:solidFill>
              </a:rPr>
              <a:t>  </a:t>
            </a:r>
            <a:r>
              <a:rPr lang="ru-RU" sz="3600" b="1" dirty="0">
                <a:solidFill>
                  <a:srgbClr val="0070C0"/>
                </a:solidFill>
              </a:rPr>
              <a:t>+</a:t>
            </a:r>
            <a:r>
              <a:rPr lang="ru-RU" sz="3600" b="1" dirty="0" smtClean="0">
                <a:solidFill>
                  <a:srgbClr val="0070C0"/>
                </a:solidFill>
              </a:rPr>
              <a:t> 5  – 6  =  1 1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0620" y="3645024"/>
            <a:ext cx="396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2  0  -  8  + 3  =  1 5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72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01" b="94297"/>
          <a:stretch/>
        </p:blipFill>
        <p:spPr bwMode="auto">
          <a:xfrm>
            <a:off x="2742924" y="2060848"/>
            <a:ext cx="3250295" cy="9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9" y="3176155"/>
            <a:ext cx="33491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9" y="3789040"/>
            <a:ext cx="657993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20" y="2356037"/>
            <a:ext cx="1907170" cy="32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3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2199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"/>
          <a:stretch/>
        </p:blipFill>
        <p:spPr bwMode="auto">
          <a:xfrm>
            <a:off x="1" y="3861047"/>
            <a:ext cx="9143999" cy="6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7779768" y="3861046"/>
            <a:ext cx="504056" cy="792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83532" y="205572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 8    вагон </a:t>
            </a:r>
            <a:endParaRPr lang="ru-RU" sz="28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086"/>
            <a:ext cx="22479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1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26" y="2060848"/>
            <a:ext cx="1950631" cy="283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Николай Носов показывает его книгу детя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4" y="260648"/>
            <a:ext cx="4681697" cy="42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26281" y="158233"/>
            <a:ext cx="4033812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Никола́й</a:t>
            </a: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b="1" i="0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Никола́евич</a:t>
            </a: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b="1" i="0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Но́сов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altLang="ru-RU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4" tooltip="23 ноября"/>
              </a:rPr>
              <a:t>(23) ноября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5" tooltip="1908 год"/>
              </a:rPr>
              <a:t>1908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6" tooltip="Киев"/>
              </a:rPr>
              <a:t>Киев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7" tooltip="Российская империя"/>
              </a:rPr>
              <a:t>Российская империя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8" tooltip="26 июля"/>
              </a:rPr>
              <a:t>26 июля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9" tooltip="1976"/>
              </a:rPr>
              <a:t>1976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10" tooltip="Москва"/>
              </a:rPr>
              <a:t>Москва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11" tooltip="СССР"/>
              </a:rPr>
              <a:t>СССР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—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12" tooltip="Русская литература"/>
              </a:rPr>
              <a:t>русский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13" tooltip="Советская литература"/>
              </a:rPr>
              <a:t>советский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14" tooltip="Детская литература"/>
              </a:rPr>
              <a:t>детский писатель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-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15" tooltip="Прозаик"/>
              </a:rPr>
              <a:t>прозаик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, 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16" tooltip="Драматург"/>
              </a:rPr>
              <a:t>драматург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17" tooltip="Киносценарист"/>
              </a:rPr>
              <a:t>киносценарист</a:t>
            </a:r>
            <a:r>
              <a:rPr kumimoji="0" lang="ru-RU" altLang="ru-RU" sz="20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. </a:t>
            </a:r>
            <a:r>
              <a:rPr kumimoji="0" lang="ru-RU" altLang="ru-RU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alt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293" name="Picture 5" descr="Результаты поиска изображений по запросу &quot;книги николая носова&quot;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35" y="2405002"/>
            <a:ext cx="2018554" cy="260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Результаты поиска изображений по запросу &quot;книги николая носов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6" y="4365104"/>
            <a:ext cx="2032104" cy="271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88" y="4273475"/>
            <a:ext cx="22479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80" y="4549356"/>
            <a:ext cx="22479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49713"/>
            <a:ext cx="1654463" cy="22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768609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25917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= 13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6288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= 17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25917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= 13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103" y="164187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= 2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3597" y="125917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= 20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16288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= 20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8321" y="997568"/>
            <a:ext cx="70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8321" y="15207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90872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14353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746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068960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20 – 7 = 13 (п.)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437111"/>
            <a:ext cx="616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Ответ: 13 пуговиц.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989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54170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7303" y="213285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2869303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3098" y="364502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43608" y="2869303"/>
            <a:ext cx="1152128" cy="7078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43608" y="3645024"/>
            <a:ext cx="1152128" cy="7078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841589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6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27439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2769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Результаты поиска изображений по запросу &quot;незнай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0084"/>
            <a:ext cx="1752173" cy="33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8862"/>
            <a:ext cx="8260259" cy="280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3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69" y="363204"/>
            <a:ext cx="68389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1" y="2420888"/>
            <a:ext cx="990241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3196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  6  -   3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3331961"/>
            <a:ext cx="9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1  2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333255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  1  +  8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786" y="3332553"/>
            <a:ext cx="9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1  7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65666" y="2934314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1 3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74278" y="2943924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19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65766" y="3328271"/>
            <a:ext cx="45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&gt;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3332553"/>
            <a:ext cx="5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&lt;</a:t>
            </a:r>
            <a:endParaRPr lang="ru-RU" sz="3600" b="1" dirty="0"/>
          </a:p>
        </p:txBody>
      </p:sp>
      <p:pic>
        <p:nvPicPr>
          <p:cNvPr id="7173" name="Picture 5" descr="Результаты поиска изображений по запросу &quot;незнай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1720569" cy="2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85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Грамыко</dc:creator>
  <cp:lastModifiedBy>vikag</cp:lastModifiedBy>
  <cp:revision>29</cp:revision>
  <dcterms:created xsi:type="dcterms:W3CDTF">2024-04-28T15:18:33Z</dcterms:created>
  <dcterms:modified xsi:type="dcterms:W3CDTF">2024-04-28T16:49:07Z</dcterms:modified>
</cp:coreProperties>
</file>