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3" r:id="rId4"/>
    <p:sldId id="264" r:id="rId5"/>
    <p:sldId id="261" r:id="rId6"/>
    <p:sldId id="265" r:id="rId7"/>
    <p:sldId id="256" r:id="rId8"/>
    <p:sldId id="257" r:id="rId9"/>
    <p:sldId id="258" r:id="rId10"/>
    <p:sldId id="26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973" y="-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ru.wikipedia.org/wiki/%D0%9F%D0%B0%D1%80%D0%B8%D0%B6%D1%81%D0%BA%D0%B8%D0%B9_%D0%BF%D0%B0%D1%80%D0%BB%D0%B0%D0%BC%D0%B5%D0%BD%D1%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5" y="369533"/>
            <a:ext cx="8280920" cy="11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Шапочка взяла с собой в корзинку 8 пирожков, чтобы угостить бабушку.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она встретила волка, который попросил её отдать ему некоторое количество пирожков. Красная Шапочка дала волку 3 пирожка. Сколько пирожков осталось у Красной Шапочки?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37" y="2197359"/>
            <a:ext cx="3821136" cy="382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5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9846"/>
            <a:ext cx="5476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36" y="388689"/>
            <a:ext cx="1748599" cy="226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6" y="3062722"/>
            <a:ext cx="793888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691680" y="4005064"/>
            <a:ext cx="57606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1680" y="4830057"/>
            <a:ext cx="35283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452320" y="389705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258716" y="4763844"/>
            <a:ext cx="0" cy="132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47864" y="4113076"/>
            <a:ext cx="337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  д  м  =  1  0 см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424765" y="4946265"/>
            <a:ext cx="337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  0   -   5  =   5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038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908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1458730" cy="189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342900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1  1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51083" y="405268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1  5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302538" y="342899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1  2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302538" y="407516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1  6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734731" y="3467907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1  3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57691" y="4052681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1  7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3478033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1  4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28264" y="407516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1  8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03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" y="764704"/>
            <a:ext cx="901186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3260"/>
            <a:ext cx="25922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2"/>
          <a:stretch/>
        </p:blipFill>
        <p:spPr bwMode="auto">
          <a:xfrm>
            <a:off x="1259632" y="2927356"/>
            <a:ext cx="4176464" cy="7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95806"/>
            <a:ext cx="9181256" cy="125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95806"/>
            <a:ext cx="9135963" cy="221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4988656"/>
            <a:ext cx="1311099" cy="170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6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5" y="548680"/>
            <a:ext cx="860984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54" y="4221088"/>
            <a:ext cx="1458730" cy="189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5004" y="30689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  4  вагонов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716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ртрет Шарля Перро, 1671—167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9731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2612" y="476672"/>
            <a:ext cx="4991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Шарль Перро родился 12 января 1628 года в Париже в семье судьи </a:t>
            </a:r>
            <a:r>
              <a:rPr lang="ru-RU" sz="2400" dirty="0">
                <a:hlinkClick r:id="rId4" tooltip="Парижский парламент"/>
              </a:rPr>
              <a:t>Парижского парламента</a:t>
            </a:r>
            <a:r>
              <a:rPr lang="ru-RU" sz="2400" dirty="0"/>
              <a:t> Пьера </a:t>
            </a:r>
            <a:r>
              <a:rPr lang="ru-RU" sz="2400" dirty="0" smtClean="0"/>
              <a:t>Перро.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2880320" cy="37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4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4490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3674"/>
            <a:ext cx="23050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68085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07707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 ч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410879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8 ч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408408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 ч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407707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11 ч</a:t>
            </a:r>
            <a:endParaRPr lang="ru-RU" sz="40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13" y="0"/>
            <a:ext cx="1527272" cy="19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1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9627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60648"/>
            <a:ext cx="23050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3048268"/>
            <a:ext cx="50405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1387" y="3048268"/>
            <a:ext cx="50405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2204864"/>
            <a:ext cx="50405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082255"/>
            <a:ext cx="50405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886" y="2204864"/>
            <a:ext cx="50405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6372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965484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7 – 3 = 4  (г.)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4161969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10 – 4 = 6 (л.)</a:t>
            </a:r>
            <a:endParaRPr lang="ru-RU" sz="4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3050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6985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0130"/>
            <a:ext cx="9017338" cy="170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3050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0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2973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241256" y="2132856"/>
            <a:ext cx="504056" cy="43204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&gt;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41256" y="1700808"/>
            <a:ext cx="504056" cy="43204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=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948264" y="1650733"/>
            <a:ext cx="504056" cy="43204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&lt;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948264" y="2133226"/>
            <a:ext cx="504056" cy="43204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&gt;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92080" y="2565274"/>
            <a:ext cx="504056" cy="43204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=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92080" y="2997322"/>
            <a:ext cx="504056" cy="43204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=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5" y="3213346"/>
            <a:ext cx="2303707" cy="298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6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122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Грамыко</dc:creator>
  <cp:lastModifiedBy>vikag</cp:lastModifiedBy>
  <cp:revision>19</cp:revision>
  <dcterms:created xsi:type="dcterms:W3CDTF">2024-04-22T16:40:02Z</dcterms:created>
  <dcterms:modified xsi:type="dcterms:W3CDTF">2024-04-22T17:17:07Z</dcterms:modified>
</cp:coreProperties>
</file>