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7" r:id="rId13"/>
    <p:sldId id="299" r:id="rId14"/>
    <p:sldId id="298" r:id="rId15"/>
    <p:sldId id="275" r:id="rId16"/>
    <p:sldId id="276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8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0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EAB8-1791-45FD-ABF4-8F1A404C63FE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4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splatt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60648"/>
            <a:ext cx="1444661" cy="1359680"/>
          </a:xfrm>
          <a:prstGeom prst="rect">
            <a:avLst/>
          </a:prstGeom>
        </p:spPr>
      </p:pic>
      <p:pic>
        <p:nvPicPr>
          <p:cNvPr id="4103" name="Рисунок 8" descr="splatt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557338"/>
            <a:ext cx="1444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platt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332656"/>
            <a:ext cx="1444661" cy="1359680"/>
          </a:xfrm>
          <a:prstGeom prst="rect">
            <a:avLst/>
          </a:prstGeom>
        </p:spPr>
      </p:pic>
      <p:pic>
        <p:nvPicPr>
          <p:cNvPr id="11" name="Рисунок 10" descr="splatt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772816"/>
            <a:ext cx="1444661" cy="1359680"/>
          </a:xfrm>
          <a:prstGeom prst="rect">
            <a:avLst/>
          </a:prstGeom>
        </p:spPr>
      </p:pic>
      <p:pic>
        <p:nvPicPr>
          <p:cNvPr id="4106" name="Рисунок 11" descr="Кеш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6772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18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3331" name="TextBox 19">
              <a:hlinkClick r:id="" action="ppaction://hlinkshowjump?jump=nextslide">
                <a:snd r:embed="rId3" name="Правильно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8640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3319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3328" name="Рисунок 17" descr="splat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3320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3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3327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3321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5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3325" name="Прямоугольник 22">
              <a:hlinkClick r:id="" action="ppaction://noaction">
                <a:snd r:embed="rId5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6 + 3 =</a:t>
            </a:r>
          </a:p>
        </p:txBody>
      </p:sp>
      <p:pic>
        <p:nvPicPr>
          <p:cNvPr id="13323" name="Рисунок 23" descr="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9915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42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4355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4343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4352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4344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4351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4345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4349" name="Прямоугольник 22">
              <a:hlinkClick r:id="" action="ppaction://hlinkshowjump?jump=nextslide">
                <a:snd r:embed="rId6" name="Отличная работа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1" y="2132856"/>
              <a:ext cx="805575" cy="58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17 - 2 =</a:t>
            </a:r>
          </a:p>
        </p:txBody>
      </p:sp>
      <p:pic>
        <p:nvPicPr>
          <p:cNvPr id="14347" name="Рисунок 23" descr="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714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 descr="splatter.jpg">
            <a:hlinkClick r:id="" action="ppaction://noaction">
              <a:snd r:embed="rId2" name="Подумай.wav"/>
            </a:hlinkClick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60648"/>
            <a:ext cx="1444661" cy="1359680"/>
          </a:xfrm>
          <a:prstGeom prst="rect">
            <a:avLst/>
          </a:prstGeom>
        </p:spPr>
      </p:pic>
      <p:pic>
        <p:nvPicPr>
          <p:cNvPr id="15367" name="Рисунок 17" descr="splat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557338"/>
            <a:ext cx="1444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splatter.jpg">
            <a:hlinkClick r:id="" action="ppaction://noaction">
              <a:snd r:embed="rId4" name="Правильно.wav"/>
            </a:hlinkClick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332656"/>
            <a:ext cx="1444661" cy="1359680"/>
          </a:xfrm>
          <a:prstGeom prst="rect">
            <a:avLst/>
          </a:prstGeom>
        </p:spPr>
      </p:pic>
      <p:grpSp>
        <p:nvGrpSpPr>
          <p:cNvPr id="15369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5373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95513" y="549275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A7118A"/>
                </a:solidFill>
                <a:latin typeface="Times New Roman" pitchFamily="18" charset="0"/>
                <a:cs typeface="Times New Roman" pitchFamily="18" charset="0"/>
              </a:rPr>
              <a:t>Отличная работа!</a:t>
            </a:r>
          </a:p>
        </p:txBody>
      </p:sp>
      <p:pic>
        <p:nvPicPr>
          <p:cNvPr id="15371" name="Рисунок 23" descr="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4911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00132C-5712-A94A-F87E-1CF92F9D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0400" r="14562" b="16401"/>
          <a:stretch/>
        </p:blipFill>
        <p:spPr>
          <a:xfrm>
            <a:off x="107504" y="548680"/>
            <a:ext cx="89138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974491D-964E-4025-ADDA-E6FBAE39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7" y="1268759"/>
            <a:ext cx="5266203" cy="95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1D9C69E-2DF9-4E83-AEB1-1637BE34C785}"/>
              </a:ext>
            </a:extLst>
          </p:cNvPr>
          <p:cNvSpPr/>
          <p:nvPr/>
        </p:nvSpPr>
        <p:spPr>
          <a:xfrm>
            <a:off x="6235995" y="1461026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15 СМ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E338DEA-6132-471A-817F-0CAF16A9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3" y="2655336"/>
            <a:ext cx="3586712" cy="785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34BBEE1-4C8E-424F-A0AF-E0F8AF7FEB43}"/>
              </a:ext>
            </a:extLst>
          </p:cNvPr>
          <p:cNvSpPr/>
          <p:nvPr/>
        </p:nvSpPr>
        <p:spPr>
          <a:xfrm>
            <a:off x="4283968" y="2750221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 СМ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531C817A-975F-412C-9600-51F7E0116B66}"/>
              </a:ext>
            </a:extLst>
          </p:cNvPr>
          <p:cNvSpPr/>
          <p:nvPr/>
        </p:nvSpPr>
        <p:spPr>
          <a:xfrm>
            <a:off x="3455382" y="5098105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 СМ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466E40E4-D930-455E-9CDE-7D04ADEA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4434" r="5238" b="69687"/>
          <a:stretch/>
        </p:blipFill>
        <p:spPr bwMode="auto">
          <a:xfrm>
            <a:off x="323529" y="3630910"/>
            <a:ext cx="7200800" cy="892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34A2D06-920D-4B7F-9EDC-270D5AE06700}"/>
              </a:ext>
            </a:extLst>
          </p:cNvPr>
          <p:cNvSpPr/>
          <p:nvPr/>
        </p:nvSpPr>
        <p:spPr>
          <a:xfrm>
            <a:off x="7272300" y="4077072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20 СМ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9355FF87-77F2-4692-A855-9B03B019D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3"/>
          <a:stretch/>
        </p:blipFill>
        <p:spPr bwMode="auto">
          <a:xfrm>
            <a:off x="385917" y="4957254"/>
            <a:ext cx="2817931" cy="776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5F1F8F2-12E2-48FC-A02F-C2A46A41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89978"/>
            <a:ext cx="1090649" cy="18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8" name="Picture 5" descr="fee17e28bcb8657e7b4e27ce3fd1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250825" y="4941888"/>
            <a:ext cx="3960813" cy="908050"/>
            <a:chOff x="249" y="3777"/>
            <a:chExt cx="3947" cy="368"/>
          </a:xfrm>
        </p:grpSpPr>
        <p:sp>
          <p:nvSpPr>
            <p:cNvPr id="16402" name="Freeform 7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3" name="Oval 8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 rot="10800000">
              <a:off x="292" y="3777"/>
              <a:ext cx="39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  </a:t>
              </a:r>
              <a:endParaRPr lang="ru-RU" sz="1200" b="1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6390" name="Group 11"/>
          <p:cNvGrpSpPr>
            <a:grpSpLocks/>
          </p:cNvGrpSpPr>
          <p:nvPr/>
        </p:nvGrpSpPr>
        <p:grpSpPr bwMode="auto">
          <a:xfrm>
            <a:off x="4932363" y="4941888"/>
            <a:ext cx="3960812" cy="908050"/>
            <a:chOff x="249" y="3777"/>
            <a:chExt cx="3947" cy="368"/>
          </a:xfrm>
        </p:grpSpPr>
        <p:sp>
          <p:nvSpPr>
            <p:cNvPr id="16398" name="Freeform 12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9" name="Oval 13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 rot="10800000">
              <a:off x="292" y="3777"/>
              <a:ext cx="39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  </a:t>
              </a:r>
              <a:endParaRPr lang="ru-RU" sz="1200" b="1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79888" name="WordArt 16"/>
          <p:cNvSpPr>
            <a:spLocks noChangeArrowheads="1" noChangeShapeType="1" noTextEdit="1"/>
          </p:cNvSpPr>
          <p:nvPr/>
        </p:nvSpPr>
        <p:spPr bwMode="auto">
          <a:xfrm>
            <a:off x="1258888" y="6021388"/>
            <a:ext cx="69850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539750" y="4868863"/>
            <a:ext cx="3312170" cy="1475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5194893" y="4780097"/>
            <a:ext cx="2185419" cy="1988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1" name="AutoShape 19" descr="Почтовая бумага"/>
          <p:cNvSpPr>
            <a:spLocks noChangeArrowheads="1"/>
          </p:cNvSpPr>
          <p:nvPr/>
        </p:nvSpPr>
        <p:spPr bwMode="auto">
          <a:xfrm rot="-277365">
            <a:off x="6407150" y="3213100"/>
            <a:ext cx="2736850" cy="709613"/>
          </a:xfrm>
          <a:prstGeom prst="wedgeEllipseCallout">
            <a:avLst>
              <a:gd name="adj1" fmla="val -59384"/>
              <a:gd name="adj2" fmla="val 14568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9892" name="AutoShape 20" descr="Почтовая бумага"/>
          <p:cNvSpPr>
            <a:spLocks noChangeArrowheads="1"/>
          </p:cNvSpPr>
          <p:nvPr/>
        </p:nvSpPr>
        <p:spPr bwMode="auto">
          <a:xfrm rot="-277365">
            <a:off x="2484438" y="4005263"/>
            <a:ext cx="2736850" cy="709612"/>
          </a:xfrm>
          <a:prstGeom prst="wedgeEllipseCallout">
            <a:avLst>
              <a:gd name="adj1" fmla="val -76269"/>
              <a:gd name="adj2" fmla="val -78778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9893" name="WordArt 21"/>
          <p:cNvSpPr>
            <a:spLocks noChangeArrowheads="1" noChangeShapeType="1" noTextEdit="1"/>
          </p:cNvSpPr>
          <p:nvPr/>
        </p:nvSpPr>
        <p:spPr bwMode="auto">
          <a:xfrm>
            <a:off x="2987675" y="4149725"/>
            <a:ext cx="165576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см</a:t>
            </a:r>
          </a:p>
        </p:txBody>
      </p:sp>
      <p:sp>
        <p:nvSpPr>
          <p:cNvPr id="79894" name="WordArt 22"/>
          <p:cNvSpPr>
            <a:spLocks noChangeArrowheads="1" noChangeShapeType="1" noTextEdit="1"/>
          </p:cNvSpPr>
          <p:nvPr/>
        </p:nvSpPr>
        <p:spPr bwMode="auto">
          <a:xfrm>
            <a:off x="6804025" y="3429000"/>
            <a:ext cx="165576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см</a:t>
            </a:r>
          </a:p>
        </p:txBody>
      </p:sp>
    </p:spTree>
    <p:extLst>
      <p:ext uri="{BB962C8B-B14F-4D97-AF65-F5344CB8AC3E}">
        <p14:creationId xmlns:p14="http://schemas.microsoft.com/office/powerpoint/2010/main" val="18894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 animBg="1"/>
      <p:bldP spid="79892" grpId="0" animBg="1"/>
      <p:bldP spid="79893" grpId="0" animBg="1"/>
      <p:bldP spid="798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7412" name="Picture 5" descr="obezy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1311275" y="488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414" name="WordArt 16"/>
          <p:cNvSpPr>
            <a:spLocks noChangeArrowheads="1" noChangeShapeType="1" noTextEdit="1"/>
          </p:cNvSpPr>
          <p:nvPr/>
        </p:nvSpPr>
        <p:spPr bwMode="auto">
          <a:xfrm>
            <a:off x="1331913" y="5084763"/>
            <a:ext cx="6985000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Какова длина отрезка?</a:t>
            </a:r>
          </a:p>
        </p:txBody>
      </p:sp>
      <p:grpSp>
        <p:nvGrpSpPr>
          <p:cNvPr id="17415" name="Group 18"/>
          <p:cNvGrpSpPr>
            <a:grpSpLocks/>
          </p:cNvGrpSpPr>
          <p:nvPr/>
        </p:nvGrpSpPr>
        <p:grpSpPr bwMode="auto">
          <a:xfrm>
            <a:off x="1242219" y="1033463"/>
            <a:ext cx="6948488" cy="908050"/>
            <a:chOff x="249" y="3777"/>
            <a:chExt cx="3947" cy="368"/>
          </a:xfrm>
        </p:grpSpPr>
        <p:sp>
          <p:nvSpPr>
            <p:cNvPr id="17420" name="Freeform 19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1" name="Oval 20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Text Box 21"/>
            <p:cNvSpPr txBox="1">
              <a:spLocks noChangeArrowheads="1"/>
            </p:cNvSpPr>
            <p:nvPr/>
          </p:nvSpPr>
          <p:spPr bwMode="auto">
            <a:xfrm rot="10800000">
              <a:off x="291" y="3777"/>
              <a:ext cx="390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3" name="Text Box 22"/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7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8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9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11      12       </a:t>
              </a:r>
              <a:endParaRPr lang="ru-RU" sz="1200" b="1" dirty="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403350" y="836613"/>
            <a:ext cx="439261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1403350" y="836613"/>
            <a:ext cx="2160588" cy="2159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403350" y="836613"/>
            <a:ext cx="331311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animBg="1"/>
      <p:bldP spid="17433" grpId="0" animBg="1"/>
      <p:bldP spid="17433" grpId="1" animBg="1"/>
      <p:bldP spid="174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4B8A0-10CD-0A57-DC63-77DB549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FEC716-CD25-37D2-D627-775F84AC6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4EC26F-5EB8-E16B-CA11-D458AB08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50000" r="12201" b="19200"/>
          <a:stretch/>
        </p:blipFill>
        <p:spPr>
          <a:xfrm>
            <a:off x="395536" y="731837"/>
            <a:ext cx="8631714" cy="32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2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4B8A0-10CD-0A57-DC63-77DB549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FEC716-CD25-37D2-D627-775F84AC6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4EC26F-5EB8-E16B-CA11-D458AB08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50000" r="12201" b="19200"/>
          <a:stretch/>
        </p:blipFill>
        <p:spPr>
          <a:xfrm>
            <a:off x="395536" y="731837"/>
            <a:ext cx="8424936" cy="3216226"/>
          </a:xfrm>
          <a:prstGeom prst="rect">
            <a:avLst/>
          </a:prstGeom>
        </p:spPr>
      </p:pic>
      <p:grpSp>
        <p:nvGrpSpPr>
          <p:cNvPr id="11" name="Group 18">
            <a:extLst>
              <a:ext uri="{FF2B5EF4-FFF2-40B4-BE49-F238E27FC236}">
                <a16:creationId xmlns:a16="http://schemas.microsoft.com/office/drawing/2014/main" xmlns="" id="{2A431F02-5B46-F630-3624-046FFF57FE3A}"/>
              </a:ext>
            </a:extLst>
          </p:cNvPr>
          <p:cNvGrpSpPr>
            <a:grpSpLocks/>
          </p:cNvGrpSpPr>
          <p:nvPr/>
        </p:nvGrpSpPr>
        <p:grpSpPr bwMode="auto">
          <a:xfrm>
            <a:off x="457309" y="2546102"/>
            <a:ext cx="6948488" cy="908050"/>
            <a:chOff x="249" y="3777"/>
            <a:chExt cx="3947" cy="368"/>
          </a:xfrm>
        </p:grpSpPr>
        <p:sp>
          <p:nvSpPr>
            <p:cNvPr id="12" name="Freeform 19" descr="Папирус">
              <a:extLst>
                <a:ext uri="{FF2B5EF4-FFF2-40B4-BE49-F238E27FC236}">
                  <a16:creationId xmlns:a16="http://schemas.microsoft.com/office/drawing/2014/main" xmlns="" id="{2590DF7E-DAC1-B8D1-A80C-D962D108E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xmlns="" id="{EF1C148D-A98E-A2EC-BBFB-EB2A8C73D0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xmlns="" id="{CBBAA102-5BF2-83FD-9AA1-6FA1830DD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91" y="3777"/>
              <a:ext cx="390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xmlns="" id="{987A1AF4-C719-36DD-53F0-7C8EA2F04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7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8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9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11      12       </a:t>
              </a:r>
              <a:endParaRPr lang="ru-RU" sz="1200" b="1" dirty="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73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4B8A0-10CD-0A57-DC63-77DB549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4EC26F-5EB8-E16B-CA11-D458AB08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50000" r="12201" b="19200"/>
          <a:stretch/>
        </p:blipFill>
        <p:spPr>
          <a:xfrm>
            <a:off x="37604" y="852289"/>
            <a:ext cx="7256099" cy="3041695"/>
          </a:xfrm>
          <a:prstGeom prst="rect">
            <a:avLst/>
          </a:prstGeom>
        </p:spPr>
      </p:pic>
      <p:grpSp>
        <p:nvGrpSpPr>
          <p:cNvPr id="11" name="Group 18">
            <a:extLst>
              <a:ext uri="{FF2B5EF4-FFF2-40B4-BE49-F238E27FC236}">
                <a16:creationId xmlns:a16="http://schemas.microsoft.com/office/drawing/2014/main" xmlns="" id="{2A431F02-5B46-F630-3624-046FFF57FE3A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3594081"/>
            <a:ext cx="6948488" cy="908050"/>
            <a:chOff x="249" y="3777"/>
            <a:chExt cx="3947" cy="368"/>
          </a:xfrm>
        </p:grpSpPr>
        <p:sp>
          <p:nvSpPr>
            <p:cNvPr id="12" name="Freeform 19" descr="Папирус">
              <a:extLst>
                <a:ext uri="{FF2B5EF4-FFF2-40B4-BE49-F238E27FC236}">
                  <a16:creationId xmlns:a16="http://schemas.microsoft.com/office/drawing/2014/main" xmlns="" id="{2590DF7E-DAC1-B8D1-A80C-D962D108E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xmlns="" id="{EF1C148D-A98E-A2EC-BBFB-EB2A8C73D0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xmlns="" id="{CBBAA102-5BF2-83FD-9AA1-6FA1830DD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91" y="3777"/>
              <a:ext cx="390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xmlns="" id="{987A1AF4-C719-36DD-53F0-7C8EA2F04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7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8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9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11      12       </a:t>
              </a:r>
              <a:endParaRPr lang="ru-RU" sz="1200" b="1" dirty="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96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126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5139" name="TextBox 19">
              <a:hlinkClick r:id="" action="ppaction://hlinkshowjump?jump=nextslide">
                <a:snd r:embed="rId3" name="Правильно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5127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5136" name="Рисунок 17" descr="splat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7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5128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5135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129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5133" name="Прямоугольник 22">
              <a:hlinkClick r:id="" action="ppaction://noaction">
                <a:snd r:embed="rId5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5130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7 + 2 =</a:t>
            </a:r>
          </a:p>
        </p:txBody>
      </p:sp>
      <p:pic>
        <p:nvPicPr>
          <p:cNvPr id="5131" name="Рисунок 23" descr="Кеш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8961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4B8A0-10CD-0A57-DC63-77DB549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4EC26F-5EB8-E16B-CA11-D458AB08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50000" r="12201" b="19200"/>
          <a:stretch/>
        </p:blipFill>
        <p:spPr>
          <a:xfrm>
            <a:off x="210372" y="692696"/>
            <a:ext cx="6936806" cy="2907850"/>
          </a:xfrm>
          <a:prstGeom prst="rect">
            <a:avLst/>
          </a:prstGeom>
        </p:spPr>
      </p:pic>
      <p:grpSp>
        <p:nvGrpSpPr>
          <p:cNvPr id="11" name="Group 18">
            <a:extLst>
              <a:ext uri="{FF2B5EF4-FFF2-40B4-BE49-F238E27FC236}">
                <a16:creationId xmlns:a16="http://schemas.microsoft.com/office/drawing/2014/main" xmlns="" id="{2A431F02-5B46-F630-3624-046FFF57FE3A}"/>
              </a:ext>
            </a:extLst>
          </p:cNvPr>
          <p:cNvGrpSpPr>
            <a:grpSpLocks/>
          </p:cNvGrpSpPr>
          <p:nvPr/>
        </p:nvGrpSpPr>
        <p:grpSpPr bwMode="auto">
          <a:xfrm rot="19784420">
            <a:off x="4183097" y="1522910"/>
            <a:ext cx="6971374" cy="912985"/>
            <a:chOff x="249" y="3777"/>
            <a:chExt cx="3960" cy="370"/>
          </a:xfrm>
        </p:grpSpPr>
        <p:sp>
          <p:nvSpPr>
            <p:cNvPr id="12" name="Freeform 19" descr="Папирус">
              <a:extLst>
                <a:ext uri="{FF2B5EF4-FFF2-40B4-BE49-F238E27FC236}">
                  <a16:creationId xmlns:a16="http://schemas.microsoft.com/office/drawing/2014/main" xmlns="" id="{2590DF7E-DAC1-B8D1-A80C-D962D108E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" y="3794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xmlns="" id="{EF1C148D-A98E-A2EC-BBFB-EB2A8C73D0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xmlns="" id="{CBBAA102-5BF2-83FD-9AA1-6FA1830DD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91" y="3777"/>
              <a:ext cx="390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xmlns="" id="{987A1AF4-C719-36DD-53F0-7C8EA2F04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7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8 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9 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10      </a:t>
              </a:r>
              <a:r>
                <a:rPr lang="ru-RU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11      12       </a:t>
              </a:r>
              <a:endParaRPr lang="ru-RU" sz="1200" b="1" dirty="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6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D94C1-023B-7A3E-54DC-BA3E3126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DB2E13-522B-71FC-F7E2-1CC2A6D65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47200" r="12200" b="26201"/>
          <a:stretch/>
        </p:blipFill>
        <p:spPr>
          <a:xfrm>
            <a:off x="-1" y="140766"/>
            <a:ext cx="8911977" cy="19920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83D3DA-9DB2-362F-10F4-72A34F78C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47200" r="12201" b="34600"/>
          <a:stretch/>
        </p:blipFill>
        <p:spPr>
          <a:xfrm>
            <a:off x="553869" y="3454043"/>
            <a:ext cx="8036261" cy="1992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4380" y="875200"/>
            <a:ext cx="17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= 15 см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380" y="1484784"/>
            <a:ext cx="17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= 20 см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3762" y="901552"/>
            <a:ext cx="17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= 6 см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1435813"/>
            <a:ext cx="17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= 12 см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612" y="325836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4380" y="3573016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= 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266" y="4005064"/>
            <a:ext cx="69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4380" y="4321437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= 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161655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3587377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= 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5287" y="4029049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4321437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= 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7535" y="312993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3906" y="3558179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= 10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9624" y="4000173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334" y="4364673"/>
            <a:ext cx="103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= 20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BB3D21-134F-CC5E-D248-ED16A447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45800" r="17712" b="20601"/>
          <a:stretch/>
        </p:blipFill>
        <p:spPr>
          <a:xfrm>
            <a:off x="251520" y="908720"/>
            <a:ext cx="8820980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3573016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10 + 7 = 17 (т.)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458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D1548-1880-EA33-6DCB-036F179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2A2839-4E10-5B94-95A3-97CA199B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2000" r="16138" b="6601"/>
          <a:stretch/>
        </p:blipFill>
        <p:spPr>
          <a:xfrm>
            <a:off x="179511" y="269964"/>
            <a:ext cx="8726907" cy="5175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79644"/>
            <a:ext cx="5760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17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916832"/>
            <a:ext cx="5760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18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6612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17 + 3 = 20 (см)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480" y="5661247"/>
            <a:ext cx="312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18 – 10 = 8 (см)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537FF-4ED8-F9EE-E0A0-D98CDCE0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2636C3-1182-0F91-19AD-18CA59B3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9F1548-FD7F-43F5-D7A4-35738452F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4" t="20600" r="11840" b="9402"/>
          <a:stretch/>
        </p:blipFill>
        <p:spPr>
          <a:xfrm>
            <a:off x="166467" y="476672"/>
            <a:ext cx="8520333" cy="5721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E7F906-08D4-883F-A7DA-51C2B031B3DF}"/>
              </a:ext>
            </a:extLst>
          </p:cNvPr>
          <p:cNvSpPr txBox="1"/>
          <p:nvPr/>
        </p:nvSpPr>
        <p:spPr>
          <a:xfrm>
            <a:off x="7308303" y="3549408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Propisi" panose="02000508030000020003" pitchFamily="2" charset="0"/>
              </a:rPr>
              <a:t>1 2</a:t>
            </a:r>
            <a:endParaRPr lang="x-none" sz="36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5381A1-BB6A-4B06-890B-F697F7045A3C}"/>
              </a:ext>
            </a:extLst>
          </p:cNvPr>
          <p:cNvSpPr txBox="1"/>
          <p:nvPr/>
        </p:nvSpPr>
        <p:spPr>
          <a:xfrm>
            <a:off x="5278286" y="4268546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Propisi" panose="02000508030000020003" pitchFamily="2" charset="0"/>
              </a:rPr>
              <a:t>1 0</a:t>
            </a:r>
            <a:endParaRPr lang="x-none" sz="36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67D96B-9CA9-34B8-73F1-08E246358BA8}"/>
              </a:ext>
            </a:extLst>
          </p:cNvPr>
          <p:cNvSpPr txBox="1"/>
          <p:nvPr/>
        </p:nvSpPr>
        <p:spPr>
          <a:xfrm>
            <a:off x="3426163" y="5085184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Propisi" panose="02000508030000020003" pitchFamily="2" charset="0"/>
              </a:rPr>
              <a:t>1 3</a:t>
            </a:r>
            <a:endParaRPr lang="x-none" sz="36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84" y="1484784"/>
            <a:ext cx="39198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54" y="2276872"/>
            <a:ext cx="392347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66C35-BCBD-9803-B94C-3B614612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2A4174-7540-BC7A-16E6-A706E7A69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F88ECC-C1BC-9CBF-4F14-8BACAFC94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4445" r="11413" b="8000"/>
          <a:stretch/>
        </p:blipFill>
        <p:spPr>
          <a:xfrm>
            <a:off x="246285" y="274638"/>
            <a:ext cx="8424936" cy="639339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AE7F5F4-EBC2-2E64-7D63-A3CFE494F8E4}"/>
              </a:ext>
            </a:extLst>
          </p:cNvPr>
          <p:cNvCxnSpPr/>
          <p:nvPr/>
        </p:nvCxnSpPr>
        <p:spPr>
          <a:xfrm>
            <a:off x="1187624" y="44624"/>
            <a:ext cx="0" cy="5069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CAEC83-E0E2-5AA7-8786-4A1C0256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556792"/>
            <a:ext cx="2987299" cy="17801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53" y="2924944"/>
            <a:ext cx="31629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53" y="3763961"/>
            <a:ext cx="4321351" cy="81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0568" y="597755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597755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5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150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6163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6151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6160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6152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6159" name="Прямоугольник 21">
              <a:hlinkClick r:id="" action="ppaction://hlinkshowjump?jump=nextslide">
                <a:snd r:embed="rId5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634986" cy="58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</p:grpSp>
      <p:grpSp>
        <p:nvGrpSpPr>
          <p:cNvPr id="6153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6157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14 - 2 =</a:t>
            </a:r>
          </a:p>
        </p:txBody>
      </p:sp>
      <p:pic>
        <p:nvPicPr>
          <p:cNvPr id="6155" name="Рисунок 23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6270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74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7187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7175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7184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7176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7183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177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7181" name="Прямоугольник 22">
              <a:hlinkClick r:id="" action="ppaction://hlinkshowjump?jump=nextslide">
                <a:snd r:embed="rId6" name="Это-вер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10 - 3 =</a:t>
            </a:r>
          </a:p>
        </p:txBody>
      </p:sp>
      <p:pic>
        <p:nvPicPr>
          <p:cNvPr id="7179" name="Рисунок 25" descr="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5975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198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8211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8199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8208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Прямоугольник 20">
              <a:hlinkClick r:id="" action="ppaction://hlinkshowjump?jump=nextslide">
                <a:snd r:embed="rId4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</p:grpSp>
      <p:grpSp>
        <p:nvGrpSpPr>
          <p:cNvPr id="8200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4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8207" name="Прямоугольник 21">
              <a:hlinkClick r:id="" action="ppaction://noaction">
                <a:snd r:embed="rId5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8201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8205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15 +1 =</a:t>
            </a:r>
          </a:p>
        </p:txBody>
      </p:sp>
      <p:pic>
        <p:nvPicPr>
          <p:cNvPr id="8203" name="Рисунок 23" descr="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7906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22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9235" name="TextBox 19">
              <a:hlinkClick r:id="" action="ppaction://hlinkshowjump?jump=nextslide">
                <a:snd r:embed="rId3" name="Это-верно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9223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9232" name="Рисунок 17" descr="splat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</p:grpSp>
      <p:grpSp>
        <p:nvGrpSpPr>
          <p:cNvPr id="9224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9231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9225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6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9229" name="Прямоугольник 22">
              <a:hlinkClick r:id="" action="ppaction://noaction">
                <a:snd r:embed="rId6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1" y="2132856"/>
              <a:ext cx="805575" cy="58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19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19 + 1 =</a:t>
            </a:r>
          </a:p>
        </p:txBody>
      </p:sp>
      <p:pic>
        <p:nvPicPr>
          <p:cNvPr id="9227" name="Рисунок 23" descr="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1693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46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0259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0247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0256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0248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0255" name="Прямоугольник 21">
              <a:hlinkClick r:id="" action="ppaction://hlinkshowjump?jump=nextslide">
                <a:snd r:embed="rId5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634986" cy="58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</p:grpSp>
      <p:grpSp>
        <p:nvGrpSpPr>
          <p:cNvPr id="10249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0253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17 - 3 =</a:t>
            </a:r>
          </a:p>
        </p:txBody>
      </p:sp>
      <p:pic>
        <p:nvPicPr>
          <p:cNvPr id="10251" name="Рисунок 23" descr="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3404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270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1283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1271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1280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Прямоугольник 20">
              <a:hlinkClick r:id="" action="ppaction://hlinkshowjump?jump=nextslide">
                <a:snd r:embed="rId4" name="Это-вер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</p:grpSp>
      <p:grpSp>
        <p:nvGrpSpPr>
          <p:cNvPr id="11272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1279" name="Прямоугольник 21">
              <a:hlinkClick r:id="" action="ppaction://noaction">
                <a:snd r:embed="rId6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273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1277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16 + 2 =</a:t>
            </a:r>
          </a:p>
        </p:txBody>
      </p:sp>
      <p:pic>
        <p:nvPicPr>
          <p:cNvPr id="11275" name="Рисунок 23" descr="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036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4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2307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2295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2304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2296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2303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2297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2301" name="Прямоугольник 22">
              <a:hlinkClick r:id="" action="ppaction://hlinkshowjump?jump=nextslide">
                <a:snd r:embed="rId5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720208" cy="58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14 - 4 =</a:t>
            </a:r>
          </a:p>
        </p:txBody>
      </p:sp>
      <p:pic>
        <p:nvPicPr>
          <p:cNvPr id="12299" name="Рисунок 23" descr="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7115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244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по теме «Сантиметр – единица измерения длины»</dc:title>
  <dc:creator>Матвиенко</dc:creator>
  <cp:lastModifiedBy>vikag</cp:lastModifiedBy>
  <cp:revision>38</cp:revision>
  <dcterms:created xsi:type="dcterms:W3CDTF">2014-06-29T14:19:54Z</dcterms:created>
  <dcterms:modified xsi:type="dcterms:W3CDTF">2024-04-15T17:29:52Z</dcterms:modified>
</cp:coreProperties>
</file>