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654" r:id="rId2"/>
    <p:sldId id="659" r:id="rId3"/>
    <p:sldId id="650" r:id="rId4"/>
    <p:sldId id="660" r:id="rId5"/>
    <p:sldId id="661" r:id="rId6"/>
    <p:sldId id="662" r:id="rId7"/>
    <p:sldId id="648" r:id="rId8"/>
    <p:sldId id="647" r:id="rId9"/>
    <p:sldId id="663" r:id="rId10"/>
    <p:sldId id="664" r:id="rId11"/>
    <p:sldId id="653" r:id="rId12"/>
    <p:sldId id="657" r:id="rId13"/>
    <p:sldId id="6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72" d="100"/>
          <a:sy n="72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3A40E-051B-474F-B369-365C94E8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10" y="3882135"/>
            <a:ext cx="4471380" cy="18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4985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ПРОДАЛИ-</a:t>
            </a:r>
          </a:p>
          <a:p>
            <a:r>
              <a:rPr lang="ru-RU" sz="8000" b="1" dirty="0"/>
              <a:t>ОТАЛОСЬ-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5D41-02D8-4C57-801B-661BD9C4ADE7}"/>
              </a:ext>
            </a:extLst>
          </p:cNvPr>
          <p:cNvSpPr txBox="1"/>
          <p:nvPr/>
        </p:nvSpPr>
        <p:spPr>
          <a:xfrm>
            <a:off x="4011590" y="11663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FA462-8390-4CFB-B287-769921D5CFD6}"/>
              </a:ext>
            </a:extLst>
          </p:cNvPr>
          <p:cNvSpPr txBox="1"/>
          <p:nvPr/>
        </p:nvSpPr>
        <p:spPr>
          <a:xfrm>
            <a:off x="5068439" y="136152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522A-B808-4B9B-865D-ED1F05A1F53F}"/>
              </a:ext>
            </a:extLst>
          </p:cNvPr>
          <p:cNvSpPr txBox="1"/>
          <p:nvPr/>
        </p:nvSpPr>
        <p:spPr>
          <a:xfrm>
            <a:off x="4834400" y="260086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470E-DF2F-4757-BAF8-CCDE2111499B}"/>
              </a:ext>
            </a:extLst>
          </p:cNvPr>
          <p:cNvSpPr txBox="1"/>
          <p:nvPr/>
        </p:nvSpPr>
        <p:spPr>
          <a:xfrm>
            <a:off x="1907704" y="5422519"/>
            <a:ext cx="5001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19  - 3 = 16 </a:t>
            </a:r>
          </a:p>
        </p:txBody>
      </p:sp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787365" cy="144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99695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4854" y="299695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92494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924944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00506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1874" y="403768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4293" y="403768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2928" y="40050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00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87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5CBEF-80E6-4BB4-959A-7A30D4BC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00"/>
          <a:stretch/>
        </p:blipFill>
        <p:spPr>
          <a:xfrm>
            <a:off x="0" y="404664"/>
            <a:ext cx="9058019" cy="57606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8435-ADE0-4C35-A422-DECC56C76F59}"/>
              </a:ext>
            </a:extLst>
          </p:cNvPr>
          <p:cNvSpPr/>
          <p:nvPr/>
        </p:nvSpPr>
        <p:spPr>
          <a:xfrm>
            <a:off x="2366885" y="1077484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D50737-C5F2-47BA-AE4F-2B7969ED604D}"/>
              </a:ext>
            </a:extLst>
          </p:cNvPr>
          <p:cNvSpPr/>
          <p:nvPr/>
        </p:nvSpPr>
        <p:spPr>
          <a:xfrm>
            <a:off x="2366885" y="1899989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DAB56F-7ED9-4095-9451-B9493319D7D2}"/>
              </a:ext>
            </a:extLst>
          </p:cNvPr>
          <p:cNvSpPr/>
          <p:nvPr/>
        </p:nvSpPr>
        <p:spPr>
          <a:xfrm>
            <a:off x="2383886" y="2804876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167C36-7D63-45A6-80B9-99B9F11C3EB8}"/>
              </a:ext>
            </a:extLst>
          </p:cNvPr>
          <p:cNvSpPr/>
          <p:nvPr/>
        </p:nvSpPr>
        <p:spPr>
          <a:xfrm>
            <a:off x="2383886" y="3559726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2571545" y="4602398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 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2189E8-8B11-4CBB-A3CB-759990B38EC9}"/>
              </a:ext>
            </a:extLst>
          </p:cNvPr>
          <p:cNvSpPr/>
          <p:nvPr/>
        </p:nvSpPr>
        <p:spPr>
          <a:xfrm>
            <a:off x="2444263" y="5395863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B1F9E2-1C96-41EE-BD47-E6CC3F99055A}"/>
              </a:ext>
            </a:extLst>
          </p:cNvPr>
          <p:cNvSpPr/>
          <p:nvPr/>
        </p:nvSpPr>
        <p:spPr>
          <a:xfrm>
            <a:off x="6111301" y="1079055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  <a:endParaRPr lang="ru-RU" sz="54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66FF3D-A969-4F14-A924-F4D09B632271}"/>
              </a:ext>
            </a:extLst>
          </p:cNvPr>
          <p:cNvSpPr/>
          <p:nvPr/>
        </p:nvSpPr>
        <p:spPr>
          <a:xfrm>
            <a:off x="6228184" y="2053878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51602E-98D7-4302-9F56-171608B86D7A}"/>
              </a:ext>
            </a:extLst>
          </p:cNvPr>
          <p:cNvSpPr/>
          <p:nvPr/>
        </p:nvSpPr>
        <p:spPr>
          <a:xfrm>
            <a:off x="6199584" y="2881820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8875C3-8184-490A-93CE-046BD09C0FE2}"/>
              </a:ext>
            </a:extLst>
          </p:cNvPr>
          <p:cNvSpPr/>
          <p:nvPr/>
        </p:nvSpPr>
        <p:spPr>
          <a:xfrm>
            <a:off x="6165440" y="3618368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D303D86-D7D8-4580-99A2-F435AF176216}"/>
              </a:ext>
            </a:extLst>
          </p:cNvPr>
          <p:cNvSpPr/>
          <p:nvPr/>
        </p:nvSpPr>
        <p:spPr>
          <a:xfrm>
            <a:off x="6165440" y="447253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DB22F9-632D-4D0E-95C1-A37B1207C36D}"/>
              </a:ext>
            </a:extLst>
          </p:cNvPr>
          <p:cNvSpPr/>
          <p:nvPr/>
        </p:nvSpPr>
        <p:spPr>
          <a:xfrm>
            <a:off x="6490259" y="5285084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22A2E-F08B-4752-BDB7-3A7220486634}"/>
              </a:ext>
            </a:extLst>
          </p:cNvPr>
          <p:cNvSpPr txBox="1"/>
          <p:nvPr/>
        </p:nvSpPr>
        <p:spPr>
          <a:xfrm>
            <a:off x="-43315" y="481869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558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93E0F-3DD5-4E12-91DA-FD441517C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49"/>
          <a:stretch/>
        </p:blipFill>
        <p:spPr>
          <a:xfrm>
            <a:off x="552982" y="84471"/>
            <a:ext cx="7682874" cy="66890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D3B76E-C9F8-46BE-8B18-E950454F8C12}"/>
              </a:ext>
            </a:extLst>
          </p:cNvPr>
          <p:cNvSpPr/>
          <p:nvPr/>
        </p:nvSpPr>
        <p:spPr>
          <a:xfrm>
            <a:off x="2411760" y="1412776"/>
            <a:ext cx="267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4           8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62A631-1756-442A-8B40-12025890A6E8}"/>
              </a:ext>
            </a:extLst>
          </p:cNvPr>
          <p:cNvSpPr/>
          <p:nvPr/>
        </p:nvSpPr>
        <p:spPr>
          <a:xfrm>
            <a:off x="1892626" y="1894904"/>
            <a:ext cx="2751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4  + 4  = 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40F59-527C-49A3-976F-11D95C45ABFC}"/>
              </a:ext>
            </a:extLst>
          </p:cNvPr>
          <p:cNvSpPr/>
          <p:nvPr/>
        </p:nvSpPr>
        <p:spPr>
          <a:xfrm>
            <a:off x="5515642" y="109374"/>
            <a:ext cx="2937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3           7   </a:t>
            </a:r>
            <a:endParaRPr lang="ru-RU" sz="48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2B0A6E-99B5-4E91-9DFA-A472DBFF1177}"/>
              </a:ext>
            </a:extLst>
          </p:cNvPr>
          <p:cNvSpPr/>
          <p:nvPr/>
        </p:nvSpPr>
        <p:spPr>
          <a:xfrm>
            <a:off x="5300381" y="586830"/>
            <a:ext cx="2475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7  – 4  = 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EAE5C6-7F51-46DB-97FC-0D337CF65C15}"/>
              </a:ext>
            </a:extLst>
          </p:cNvPr>
          <p:cNvSpPr/>
          <p:nvPr/>
        </p:nvSpPr>
        <p:spPr>
          <a:xfrm>
            <a:off x="5037913" y="1400859"/>
            <a:ext cx="273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  <a:r>
              <a:rPr lang="ru-RU" sz="4800" b="1">
                <a:solidFill>
                  <a:srgbClr val="0000CC"/>
                </a:solidFill>
                <a:latin typeface="Propisi" panose="02000508030000020003" pitchFamily="2" charset="0"/>
              </a:rPr>
              <a:t>       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430EDE-55A2-4AAF-B69A-1BC3E2CFCF25}"/>
              </a:ext>
            </a:extLst>
          </p:cNvPr>
          <p:cNvSpPr/>
          <p:nvPr/>
        </p:nvSpPr>
        <p:spPr>
          <a:xfrm>
            <a:off x="5163142" y="1841907"/>
            <a:ext cx="2937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6  –  4 =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44BBC-8EA0-46CE-97BF-9434728B78CF}"/>
              </a:ext>
            </a:extLst>
          </p:cNvPr>
          <p:cNvSpPr txBox="1"/>
          <p:nvPr/>
        </p:nvSpPr>
        <p:spPr>
          <a:xfrm>
            <a:off x="552982" y="159642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2F29C-6928-464B-AFEE-2C33DA3ACA40}"/>
              </a:ext>
            </a:extLst>
          </p:cNvPr>
          <p:cNvSpPr txBox="1"/>
          <p:nvPr/>
        </p:nvSpPr>
        <p:spPr>
          <a:xfrm>
            <a:off x="545367" y="339539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820DF7C-4695-4F01-8528-BE4639B317E2}"/>
              </a:ext>
            </a:extLst>
          </p:cNvPr>
          <p:cNvSpPr/>
          <p:nvPr/>
        </p:nvSpPr>
        <p:spPr>
          <a:xfrm>
            <a:off x="2339752" y="2930297"/>
            <a:ext cx="360040" cy="4616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AE69D7E-3B9A-4826-82AF-557A38F02C14}"/>
              </a:ext>
            </a:extLst>
          </p:cNvPr>
          <p:cNvSpPr/>
          <p:nvPr/>
        </p:nvSpPr>
        <p:spPr>
          <a:xfrm>
            <a:off x="5287804" y="2909008"/>
            <a:ext cx="796364" cy="4616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D9A1F82-9ED7-4E1A-A414-E9F5EB071A5E}"/>
              </a:ext>
            </a:extLst>
          </p:cNvPr>
          <p:cNvSpPr/>
          <p:nvPr/>
        </p:nvSpPr>
        <p:spPr>
          <a:xfrm>
            <a:off x="6799972" y="2967323"/>
            <a:ext cx="1300420" cy="4616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93F9CF0-B1CA-466C-A5E3-994BDAF15FA9}"/>
              </a:ext>
            </a:extLst>
          </p:cNvPr>
          <p:cNvSpPr/>
          <p:nvPr/>
        </p:nvSpPr>
        <p:spPr>
          <a:xfrm>
            <a:off x="5287804" y="3756344"/>
            <a:ext cx="1732468" cy="50365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309D71-CBA0-4EC7-AB20-042ECFD6E751}"/>
              </a:ext>
            </a:extLst>
          </p:cNvPr>
          <p:cNvSpPr/>
          <p:nvPr/>
        </p:nvSpPr>
        <p:spPr>
          <a:xfrm>
            <a:off x="6169656" y="3429000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E1A12F7-6990-4AFC-8CD0-9E29E94F8560}"/>
              </a:ext>
            </a:extLst>
          </p:cNvPr>
          <p:cNvCxnSpPr/>
          <p:nvPr/>
        </p:nvCxnSpPr>
        <p:spPr>
          <a:xfrm>
            <a:off x="4283968" y="5085184"/>
            <a:ext cx="879174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" y="756650"/>
            <a:ext cx="87129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0" y="2939051"/>
            <a:ext cx="8928992" cy="38861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76470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7864" y="84710"/>
            <a:ext cx="3663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ПРОВЕРЬ   СЕБЯ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2A631-1756-442A-8B40-12025890A6E8}"/>
              </a:ext>
            </a:extLst>
          </p:cNvPr>
          <p:cNvSpPr/>
          <p:nvPr/>
        </p:nvSpPr>
        <p:spPr>
          <a:xfrm>
            <a:off x="596482" y="4941168"/>
            <a:ext cx="3975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5   +  4  =  9   (м.)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2699792" y="5806969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1691680" y="167874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3059832" y="1693296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4472454" y="176863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5975354" y="1717526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11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C02E19-7FA8-4F55-9EE3-0470277B732C}"/>
              </a:ext>
            </a:extLst>
          </p:cNvPr>
          <p:cNvSpPr/>
          <p:nvPr/>
        </p:nvSpPr>
        <p:spPr>
          <a:xfrm>
            <a:off x="7538468" y="1649694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62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6409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0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403648" y="4304261"/>
            <a:ext cx="6770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10  - 3 = 7 (авт.)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B728B-F27D-4016-AB54-9794819FCA26}"/>
              </a:ext>
            </a:extLst>
          </p:cNvPr>
          <p:cNvSpPr txBox="1"/>
          <p:nvPr/>
        </p:nvSpPr>
        <p:spPr>
          <a:xfrm>
            <a:off x="503655" y="1052736"/>
            <a:ext cx="36583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СТАЛО-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4162029" y="108633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7163E-FA22-4186-BD2C-CACA1219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310" y="1241893"/>
            <a:ext cx="1575145" cy="8892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3922149" y="229980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37D9-92D0-49B2-B560-47590C01095C}"/>
              </a:ext>
            </a:extLst>
          </p:cNvPr>
          <p:cNvSpPr txBox="1"/>
          <p:nvPr/>
        </p:nvSpPr>
        <p:spPr>
          <a:xfrm>
            <a:off x="3779912" y="2948382"/>
            <a:ext cx="5073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на</a:t>
            </a:r>
            <a:r>
              <a:rPr lang="ru-RU" sz="7200" b="1" dirty="0">
                <a:solidFill>
                  <a:srgbClr val="FF0000"/>
                </a:solidFill>
              </a:rPr>
              <a:t> 3</a:t>
            </a:r>
            <a:r>
              <a:rPr lang="ru-RU" sz="7200" b="1" dirty="0"/>
              <a:t>меньше</a:t>
            </a:r>
          </a:p>
        </p:txBody>
      </p:sp>
    </p:spTree>
    <p:extLst>
      <p:ext uri="{BB962C8B-B14F-4D97-AF65-F5344CB8AC3E}">
        <p14:creationId xmlns:p14="http://schemas.microsoft.com/office/powerpoint/2010/main" val="36704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009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5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2956"/>
            <a:ext cx="8710324" cy="16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6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84415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EC2491-E5B1-4C67-AE23-AE14BD8D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285"/>
            <a:ext cx="9144000" cy="44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A6166E-0D90-49EC-9453-F085A68A2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2992" r="1963" b="7884"/>
          <a:stretch/>
        </p:blipFill>
        <p:spPr>
          <a:xfrm>
            <a:off x="199158" y="908720"/>
            <a:ext cx="8712968" cy="187220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24936" cy="2547714"/>
          </a:xfrm>
        </p:spPr>
        <p:txBody>
          <a:bodyPr>
            <a:noAutofit/>
          </a:bodyPr>
          <a:lstStyle/>
          <a:p>
            <a:br>
              <a:rPr lang="ru-RU" sz="5400" b="1" dirty="0">
                <a:solidFill>
                  <a:srgbClr val="FF0000"/>
                </a:solidFill>
              </a:rPr>
            </a:br>
            <a:br>
              <a:rPr lang="ru-RU" dirty="0"/>
            </a:b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4208"/>
            <a:ext cx="8894235" cy="29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0608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= </a:t>
            </a:r>
            <a:r>
              <a:rPr lang="ru-RU" sz="24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1710" y="2472175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8174" y="201051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94066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8173" y="2472174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8172" y="294066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202611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2478995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6135" y="2947208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2040236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67783" y="2472173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63346" y="2947208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= </a:t>
            </a:r>
            <a:r>
              <a:rPr lang="ru-RU" sz="24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9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141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Propisi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271</cp:revision>
  <dcterms:modified xsi:type="dcterms:W3CDTF">2024-03-12T09:36:11Z</dcterms:modified>
</cp:coreProperties>
</file>