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660" r:id="rId2"/>
    <p:sldId id="661" r:id="rId3"/>
    <p:sldId id="256" r:id="rId4"/>
    <p:sldId id="648" r:id="rId5"/>
    <p:sldId id="647" r:id="rId6"/>
    <p:sldId id="656" r:id="rId7"/>
    <p:sldId id="657" r:id="rId8"/>
    <p:sldId id="662" r:id="rId9"/>
    <p:sldId id="663" r:id="rId10"/>
    <p:sldId id="659" r:id="rId11"/>
    <p:sldId id="653" r:id="rId12"/>
    <p:sldId id="654" r:id="rId13"/>
    <p:sldId id="655" r:id="rId14"/>
    <p:sldId id="664" r:id="rId15"/>
    <p:sldId id="64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900"/>
    <a:srgbClr val="F5A742"/>
    <a:srgbClr val="0000CC"/>
    <a:srgbClr val="3E91C1"/>
    <a:srgbClr val="FFF101"/>
    <a:srgbClr val="A6CE39"/>
    <a:srgbClr val="27799F"/>
    <a:srgbClr val="FCFC28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>
      <p:cViewPr varScale="1">
        <p:scale>
          <a:sx n="84" d="100"/>
          <a:sy n="84" d="100"/>
        </p:scale>
        <p:origin x="-124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57243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1357" y="155679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357" y="197080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157110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197080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155299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197080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4368" y="1571105"/>
            <a:ext cx="86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8292" y="1967008"/>
            <a:ext cx="91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10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498A73-A864-4146-A977-58699EBC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6632"/>
            <a:ext cx="6183641" cy="6336704"/>
          </a:xfrm>
          <a:prstGeom prst="rect">
            <a:avLst/>
          </a:prstGeom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9A038863-6291-4A8E-8D5B-FC046CB5A6BA}"/>
              </a:ext>
            </a:extLst>
          </p:cNvPr>
          <p:cNvSpPr/>
          <p:nvPr/>
        </p:nvSpPr>
        <p:spPr>
          <a:xfrm>
            <a:off x="4812030" y="1577340"/>
            <a:ext cx="1771650" cy="3051810"/>
          </a:xfrm>
          <a:custGeom>
            <a:avLst/>
            <a:gdLst>
              <a:gd name="connsiteX0" fmla="*/ 34290 w 1771650"/>
              <a:gd name="connsiteY0" fmla="*/ 0 h 3051810"/>
              <a:gd name="connsiteX1" fmla="*/ 91440 w 1771650"/>
              <a:gd name="connsiteY1" fmla="*/ 80010 h 3051810"/>
              <a:gd name="connsiteX2" fmla="*/ 228600 w 1771650"/>
              <a:gd name="connsiteY2" fmla="*/ 57150 h 3051810"/>
              <a:gd name="connsiteX3" fmla="*/ 297180 w 1771650"/>
              <a:gd name="connsiteY3" fmla="*/ 34290 h 3051810"/>
              <a:gd name="connsiteX4" fmla="*/ 502920 w 1771650"/>
              <a:gd name="connsiteY4" fmla="*/ 45720 h 3051810"/>
              <a:gd name="connsiteX5" fmla="*/ 582930 w 1771650"/>
              <a:gd name="connsiteY5" fmla="*/ 68580 h 3051810"/>
              <a:gd name="connsiteX6" fmla="*/ 651510 w 1771650"/>
              <a:gd name="connsiteY6" fmla="*/ 114300 h 3051810"/>
              <a:gd name="connsiteX7" fmla="*/ 697230 w 1771650"/>
              <a:gd name="connsiteY7" fmla="*/ 125730 h 3051810"/>
              <a:gd name="connsiteX8" fmla="*/ 765810 w 1771650"/>
              <a:gd name="connsiteY8" fmla="*/ 148590 h 3051810"/>
              <a:gd name="connsiteX9" fmla="*/ 868680 w 1771650"/>
              <a:gd name="connsiteY9" fmla="*/ 182880 h 3051810"/>
              <a:gd name="connsiteX10" fmla="*/ 902970 w 1771650"/>
              <a:gd name="connsiteY10" fmla="*/ 194310 h 3051810"/>
              <a:gd name="connsiteX11" fmla="*/ 937260 w 1771650"/>
              <a:gd name="connsiteY11" fmla="*/ 205740 h 3051810"/>
              <a:gd name="connsiteX12" fmla="*/ 971550 w 1771650"/>
              <a:gd name="connsiteY12" fmla="*/ 228600 h 3051810"/>
              <a:gd name="connsiteX13" fmla="*/ 1005840 w 1771650"/>
              <a:gd name="connsiteY13" fmla="*/ 240030 h 3051810"/>
              <a:gd name="connsiteX14" fmla="*/ 1074420 w 1771650"/>
              <a:gd name="connsiteY14" fmla="*/ 285750 h 3051810"/>
              <a:gd name="connsiteX15" fmla="*/ 1108710 w 1771650"/>
              <a:gd name="connsiteY15" fmla="*/ 308610 h 3051810"/>
              <a:gd name="connsiteX16" fmla="*/ 1131570 w 1771650"/>
              <a:gd name="connsiteY16" fmla="*/ 342900 h 3051810"/>
              <a:gd name="connsiteX17" fmla="*/ 1165860 w 1771650"/>
              <a:gd name="connsiteY17" fmla="*/ 354330 h 3051810"/>
              <a:gd name="connsiteX18" fmla="*/ 1234440 w 1771650"/>
              <a:gd name="connsiteY18" fmla="*/ 388620 h 3051810"/>
              <a:gd name="connsiteX19" fmla="*/ 1268730 w 1771650"/>
              <a:gd name="connsiteY19" fmla="*/ 422910 h 3051810"/>
              <a:gd name="connsiteX20" fmla="*/ 1291590 w 1771650"/>
              <a:gd name="connsiteY20" fmla="*/ 457200 h 3051810"/>
              <a:gd name="connsiteX21" fmla="*/ 1360170 w 1771650"/>
              <a:gd name="connsiteY21" fmla="*/ 525780 h 3051810"/>
              <a:gd name="connsiteX22" fmla="*/ 1383030 w 1771650"/>
              <a:gd name="connsiteY22" fmla="*/ 560070 h 3051810"/>
              <a:gd name="connsiteX23" fmla="*/ 1451610 w 1771650"/>
              <a:gd name="connsiteY23" fmla="*/ 628650 h 3051810"/>
              <a:gd name="connsiteX24" fmla="*/ 1531620 w 1771650"/>
              <a:gd name="connsiteY24" fmla="*/ 720090 h 3051810"/>
              <a:gd name="connsiteX25" fmla="*/ 1645920 w 1771650"/>
              <a:gd name="connsiteY25" fmla="*/ 891540 h 3051810"/>
              <a:gd name="connsiteX26" fmla="*/ 1668780 w 1771650"/>
              <a:gd name="connsiteY26" fmla="*/ 925830 h 3051810"/>
              <a:gd name="connsiteX27" fmla="*/ 1691640 w 1771650"/>
              <a:gd name="connsiteY27" fmla="*/ 960120 h 3051810"/>
              <a:gd name="connsiteX28" fmla="*/ 1714500 w 1771650"/>
              <a:gd name="connsiteY28" fmla="*/ 1028700 h 3051810"/>
              <a:gd name="connsiteX29" fmla="*/ 1737360 w 1771650"/>
              <a:gd name="connsiteY29" fmla="*/ 1108710 h 3051810"/>
              <a:gd name="connsiteX30" fmla="*/ 1760220 w 1771650"/>
              <a:gd name="connsiteY30" fmla="*/ 1177290 h 3051810"/>
              <a:gd name="connsiteX31" fmla="*/ 1771650 w 1771650"/>
              <a:gd name="connsiteY31" fmla="*/ 1211580 h 3051810"/>
              <a:gd name="connsiteX32" fmla="*/ 1760220 w 1771650"/>
              <a:gd name="connsiteY32" fmla="*/ 1760220 h 3051810"/>
              <a:gd name="connsiteX33" fmla="*/ 1737360 w 1771650"/>
              <a:gd name="connsiteY33" fmla="*/ 1828800 h 3051810"/>
              <a:gd name="connsiteX34" fmla="*/ 1703070 w 1771650"/>
              <a:gd name="connsiteY34" fmla="*/ 1897380 h 3051810"/>
              <a:gd name="connsiteX35" fmla="*/ 1657350 w 1771650"/>
              <a:gd name="connsiteY35" fmla="*/ 1965960 h 3051810"/>
              <a:gd name="connsiteX36" fmla="*/ 1623060 w 1771650"/>
              <a:gd name="connsiteY36" fmla="*/ 2011680 h 3051810"/>
              <a:gd name="connsiteX37" fmla="*/ 1543050 w 1771650"/>
              <a:gd name="connsiteY37" fmla="*/ 2103120 h 3051810"/>
              <a:gd name="connsiteX38" fmla="*/ 1485900 w 1771650"/>
              <a:gd name="connsiteY38" fmla="*/ 2183130 h 3051810"/>
              <a:gd name="connsiteX39" fmla="*/ 1417320 w 1771650"/>
              <a:gd name="connsiteY39" fmla="*/ 2251710 h 3051810"/>
              <a:gd name="connsiteX40" fmla="*/ 1383030 w 1771650"/>
              <a:gd name="connsiteY40" fmla="*/ 2286000 h 3051810"/>
              <a:gd name="connsiteX41" fmla="*/ 1348740 w 1771650"/>
              <a:gd name="connsiteY41" fmla="*/ 2308860 h 3051810"/>
              <a:gd name="connsiteX42" fmla="*/ 1280160 w 1771650"/>
              <a:gd name="connsiteY42" fmla="*/ 2377440 h 3051810"/>
              <a:gd name="connsiteX43" fmla="*/ 1234440 w 1771650"/>
              <a:gd name="connsiteY43" fmla="*/ 2411730 h 3051810"/>
              <a:gd name="connsiteX44" fmla="*/ 1211580 w 1771650"/>
              <a:gd name="connsiteY44" fmla="*/ 2446020 h 3051810"/>
              <a:gd name="connsiteX45" fmla="*/ 1143000 w 1771650"/>
              <a:gd name="connsiteY45" fmla="*/ 2491740 h 3051810"/>
              <a:gd name="connsiteX46" fmla="*/ 1097280 w 1771650"/>
              <a:gd name="connsiteY46" fmla="*/ 2526030 h 3051810"/>
              <a:gd name="connsiteX47" fmla="*/ 1062990 w 1771650"/>
              <a:gd name="connsiteY47" fmla="*/ 2537460 h 3051810"/>
              <a:gd name="connsiteX48" fmla="*/ 1028700 w 1771650"/>
              <a:gd name="connsiteY48" fmla="*/ 2560320 h 3051810"/>
              <a:gd name="connsiteX49" fmla="*/ 937260 w 1771650"/>
              <a:gd name="connsiteY49" fmla="*/ 2606040 h 3051810"/>
              <a:gd name="connsiteX50" fmla="*/ 868680 w 1771650"/>
              <a:gd name="connsiteY50" fmla="*/ 2651760 h 3051810"/>
              <a:gd name="connsiteX51" fmla="*/ 800100 w 1771650"/>
              <a:gd name="connsiteY51" fmla="*/ 2686050 h 3051810"/>
              <a:gd name="connsiteX52" fmla="*/ 765810 w 1771650"/>
              <a:gd name="connsiteY52" fmla="*/ 2697480 h 3051810"/>
              <a:gd name="connsiteX53" fmla="*/ 731520 w 1771650"/>
              <a:gd name="connsiteY53" fmla="*/ 2720340 h 3051810"/>
              <a:gd name="connsiteX54" fmla="*/ 662940 w 1771650"/>
              <a:gd name="connsiteY54" fmla="*/ 2754630 h 3051810"/>
              <a:gd name="connsiteX55" fmla="*/ 628650 w 1771650"/>
              <a:gd name="connsiteY55" fmla="*/ 2766060 h 3051810"/>
              <a:gd name="connsiteX56" fmla="*/ 571500 w 1771650"/>
              <a:gd name="connsiteY56" fmla="*/ 2800350 h 3051810"/>
              <a:gd name="connsiteX57" fmla="*/ 502920 w 1771650"/>
              <a:gd name="connsiteY57" fmla="*/ 2846070 h 3051810"/>
              <a:gd name="connsiteX58" fmla="*/ 457200 w 1771650"/>
              <a:gd name="connsiteY58" fmla="*/ 2857500 h 3051810"/>
              <a:gd name="connsiteX59" fmla="*/ 388620 w 1771650"/>
              <a:gd name="connsiteY59" fmla="*/ 2891790 h 3051810"/>
              <a:gd name="connsiteX60" fmla="*/ 297180 w 1771650"/>
              <a:gd name="connsiteY60" fmla="*/ 2937510 h 3051810"/>
              <a:gd name="connsiteX61" fmla="*/ 217170 w 1771650"/>
              <a:gd name="connsiteY61" fmla="*/ 2960370 h 3051810"/>
              <a:gd name="connsiteX62" fmla="*/ 182880 w 1771650"/>
              <a:gd name="connsiteY62" fmla="*/ 2983230 h 3051810"/>
              <a:gd name="connsiteX63" fmla="*/ 114300 w 1771650"/>
              <a:gd name="connsiteY63" fmla="*/ 3006090 h 3051810"/>
              <a:gd name="connsiteX64" fmla="*/ 68580 w 1771650"/>
              <a:gd name="connsiteY64" fmla="*/ 3028950 h 3051810"/>
              <a:gd name="connsiteX65" fmla="*/ 0 w 1771650"/>
              <a:gd name="connsiteY65" fmla="*/ 3051810 h 30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771650" h="3051810">
                <a:moveTo>
                  <a:pt x="34290" y="0"/>
                </a:moveTo>
                <a:cubicBezTo>
                  <a:pt x="53340" y="26670"/>
                  <a:pt x="62125" y="65353"/>
                  <a:pt x="91440" y="80010"/>
                </a:cubicBezTo>
                <a:cubicBezTo>
                  <a:pt x="97212" y="82896"/>
                  <a:pt x="212434" y="61559"/>
                  <a:pt x="228600" y="57150"/>
                </a:cubicBezTo>
                <a:cubicBezTo>
                  <a:pt x="251847" y="50810"/>
                  <a:pt x="297180" y="34290"/>
                  <a:pt x="297180" y="34290"/>
                </a:cubicBezTo>
                <a:cubicBezTo>
                  <a:pt x="365760" y="38100"/>
                  <a:pt x="434516" y="39501"/>
                  <a:pt x="502920" y="45720"/>
                </a:cubicBezTo>
                <a:cubicBezTo>
                  <a:pt x="509997" y="46363"/>
                  <a:pt x="572340" y="62697"/>
                  <a:pt x="582930" y="68580"/>
                </a:cubicBezTo>
                <a:cubicBezTo>
                  <a:pt x="606947" y="81923"/>
                  <a:pt x="624856" y="107637"/>
                  <a:pt x="651510" y="114300"/>
                </a:cubicBezTo>
                <a:cubicBezTo>
                  <a:pt x="666750" y="118110"/>
                  <a:pt x="682183" y="121216"/>
                  <a:pt x="697230" y="125730"/>
                </a:cubicBezTo>
                <a:cubicBezTo>
                  <a:pt x="720310" y="132654"/>
                  <a:pt x="742950" y="140970"/>
                  <a:pt x="765810" y="148590"/>
                </a:cubicBezTo>
                <a:lnTo>
                  <a:pt x="868680" y="182880"/>
                </a:lnTo>
                <a:lnTo>
                  <a:pt x="902970" y="194310"/>
                </a:lnTo>
                <a:cubicBezTo>
                  <a:pt x="914400" y="198120"/>
                  <a:pt x="927235" y="199057"/>
                  <a:pt x="937260" y="205740"/>
                </a:cubicBezTo>
                <a:cubicBezTo>
                  <a:pt x="948690" y="213360"/>
                  <a:pt x="959263" y="222457"/>
                  <a:pt x="971550" y="228600"/>
                </a:cubicBezTo>
                <a:cubicBezTo>
                  <a:pt x="982326" y="233988"/>
                  <a:pt x="995308" y="234179"/>
                  <a:pt x="1005840" y="240030"/>
                </a:cubicBezTo>
                <a:cubicBezTo>
                  <a:pt x="1029857" y="253373"/>
                  <a:pt x="1051560" y="270510"/>
                  <a:pt x="1074420" y="285750"/>
                </a:cubicBezTo>
                <a:lnTo>
                  <a:pt x="1108710" y="308610"/>
                </a:lnTo>
                <a:cubicBezTo>
                  <a:pt x="1116330" y="320040"/>
                  <a:pt x="1120843" y="334318"/>
                  <a:pt x="1131570" y="342900"/>
                </a:cubicBezTo>
                <a:cubicBezTo>
                  <a:pt x="1140978" y="350426"/>
                  <a:pt x="1155084" y="348942"/>
                  <a:pt x="1165860" y="354330"/>
                </a:cubicBezTo>
                <a:cubicBezTo>
                  <a:pt x="1254490" y="398645"/>
                  <a:pt x="1148251" y="359890"/>
                  <a:pt x="1234440" y="388620"/>
                </a:cubicBezTo>
                <a:cubicBezTo>
                  <a:pt x="1245870" y="400050"/>
                  <a:pt x="1258382" y="410492"/>
                  <a:pt x="1268730" y="422910"/>
                </a:cubicBezTo>
                <a:cubicBezTo>
                  <a:pt x="1277524" y="433463"/>
                  <a:pt x="1282464" y="446933"/>
                  <a:pt x="1291590" y="457200"/>
                </a:cubicBezTo>
                <a:cubicBezTo>
                  <a:pt x="1313068" y="481363"/>
                  <a:pt x="1342237" y="498881"/>
                  <a:pt x="1360170" y="525780"/>
                </a:cubicBezTo>
                <a:cubicBezTo>
                  <a:pt x="1367790" y="537210"/>
                  <a:pt x="1373904" y="549803"/>
                  <a:pt x="1383030" y="560070"/>
                </a:cubicBezTo>
                <a:cubicBezTo>
                  <a:pt x="1404508" y="584233"/>
                  <a:pt x="1433677" y="601751"/>
                  <a:pt x="1451610" y="628650"/>
                </a:cubicBezTo>
                <a:cubicBezTo>
                  <a:pt x="1504950" y="708660"/>
                  <a:pt x="1474470" y="681990"/>
                  <a:pt x="1531620" y="720090"/>
                </a:cubicBezTo>
                <a:lnTo>
                  <a:pt x="1645920" y="891540"/>
                </a:lnTo>
                <a:lnTo>
                  <a:pt x="1668780" y="925830"/>
                </a:lnTo>
                <a:cubicBezTo>
                  <a:pt x="1676400" y="937260"/>
                  <a:pt x="1687296" y="947088"/>
                  <a:pt x="1691640" y="960120"/>
                </a:cubicBezTo>
                <a:lnTo>
                  <a:pt x="1714500" y="1028700"/>
                </a:lnTo>
                <a:cubicBezTo>
                  <a:pt x="1752913" y="1143938"/>
                  <a:pt x="1694304" y="965189"/>
                  <a:pt x="1737360" y="1108710"/>
                </a:cubicBezTo>
                <a:cubicBezTo>
                  <a:pt x="1744284" y="1131790"/>
                  <a:pt x="1752600" y="1154430"/>
                  <a:pt x="1760220" y="1177290"/>
                </a:cubicBezTo>
                <a:lnTo>
                  <a:pt x="1771650" y="1211580"/>
                </a:lnTo>
                <a:cubicBezTo>
                  <a:pt x="1767840" y="1394460"/>
                  <a:pt x="1770367" y="1577582"/>
                  <a:pt x="1760220" y="1760220"/>
                </a:cubicBezTo>
                <a:cubicBezTo>
                  <a:pt x="1758883" y="1784279"/>
                  <a:pt x="1750726" y="1808750"/>
                  <a:pt x="1737360" y="1828800"/>
                </a:cubicBezTo>
                <a:cubicBezTo>
                  <a:pt x="1635876" y="1981026"/>
                  <a:pt x="1781940" y="1755413"/>
                  <a:pt x="1703070" y="1897380"/>
                </a:cubicBezTo>
                <a:cubicBezTo>
                  <a:pt x="1689727" y="1921397"/>
                  <a:pt x="1673835" y="1943981"/>
                  <a:pt x="1657350" y="1965960"/>
                </a:cubicBezTo>
                <a:cubicBezTo>
                  <a:pt x="1645920" y="1981200"/>
                  <a:pt x="1635605" y="1997343"/>
                  <a:pt x="1623060" y="2011680"/>
                </a:cubicBezTo>
                <a:cubicBezTo>
                  <a:pt x="1544837" y="2101078"/>
                  <a:pt x="1607094" y="2013458"/>
                  <a:pt x="1543050" y="2103120"/>
                </a:cubicBezTo>
                <a:cubicBezTo>
                  <a:pt x="1521645" y="2133087"/>
                  <a:pt x="1511761" y="2154395"/>
                  <a:pt x="1485900" y="2183130"/>
                </a:cubicBezTo>
                <a:cubicBezTo>
                  <a:pt x="1464273" y="2207160"/>
                  <a:pt x="1440180" y="2228850"/>
                  <a:pt x="1417320" y="2251710"/>
                </a:cubicBezTo>
                <a:cubicBezTo>
                  <a:pt x="1405890" y="2263140"/>
                  <a:pt x="1396480" y="2277034"/>
                  <a:pt x="1383030" y="2286000"/>
                </a:cubicBezTo>
                <a:cubicBezTo>
                  <a:pt x="1371600" y="2293620"/>
                  <a:pt x="1359007" y="2299734"/>
                  <a:pt x="1348740" y="2308860"/>
                </a:cubicBezTo>
                <a:cubicBezTo>
                  <a:pt x="1324577" y="2330338"/>
                  <a:pt x="1306023" y="2358043"/>
                  <a:pt x="1280160" y="2377440"/>
                </a:cubicBezTo>
                <a:cubicBezTo>
                  <a:pt x="1264920" y="2388870"/>
                  <a:pt x="1247910" y="2398260"/>
                  <a:pt x="1234440" y="2411730"/>
                </a:cubicBezTo>
                <a:cubicBezTo>
                  <a:pt x="1224726" y="2421444"/>
                  <a:pt x="1221918" y="2436974"/>
                  <a:pt x="1211580" y="2446020"/>
                </a:cubicBezTo>
                <a:cubicBezTo>
                  <a:pt x="1190903" y="2464112"/>
                  <a:pt x="1164979" y="2475255"/>
                  <a:pt x="1143000" y="2491740"/>
                </a:cubicBezTo>
                <a:cubicBezTo>
                  <a:pt x="1127760" y="2503170"/>
                  <a:pt x="1113820" y="2516579"/>
                  <a:pt x="1097280" y="2526030"/>
                </a:cubicBezTo>
                <a:cubicBezTo>
                  <a:pt x="1086819" y="2532008"/>
                  <a:pt x="1073766" y="2532072"/>
                  <a:pt x="1062990" y="2537460"/>
                </a:cubicBezTo>
                <a:cubicBezTo>
                  <a:pt x="1050703" y="2543603"/>
                  <a:pt x="1040760" y="2553742"/>
                  <a:pt x="1028700" y="2560320"/>
                </a:cubicBezTo>
                <a:cubicBezTo>
                  <a:pt x="998783" y="2576638"/>
                  <a:pt x="965614" y="2587137"/>
                  <a:pt x="937260" y="2606040"/>
                </a:cubicBezTo>
                <a:cubicBezTo>
                  <a:pt x="914400" y="2621280"/>
                  <a:pt x="894744" y="2643072"/>
                  <a:pt x="868680" y="2651760"/>
                </a:cubicBezTo>
                <a:cubicBezTo>
                  <a:pt x="782491" y="2680490"/>
                  <a:pt x="888730" y="2641735"/>
                  <a:pt x="800100" y="2686050"/>
                </a:cubicBezTo>
                <a:cubicBezTo>
                  <a:pt x="789324" y="2691438"/>
                  <a:pt x="776586" y="2692092"/>
                  <a:pt x="765810" y="2697480"/>
                </a:cubicBezTo>
                <a:cubicBezTo>
                  <a:pt x="753523" y="2703623"/>
                  <a:pt x="743528" y="2713669"/>
                  <a:pt x="731520" y="2720340"/>
                </a:cubicBezTo>
                <a:cubicBezTo>
                  <a:pt x="709178" y="2732752"/>
                  <a:pt x="686295" y="2744250"/>
                  <a:pt x="662940" y="2754630"/>
                </a:cubicBezTo>
                <a:cubicBezTo>
                  <a:pt x="651930" y="2759523"/>
                  <a:pt x="639426" y="2760672"/>
                  <a:pt x="628650" y="2766060"/>
                </a:cubicBezTo>
                <a:cubicBezTo>
                  <a:pt x="608779" y="2775995"/>
                  <a:pt x="590243" y="2788423"/>
                  <a:pt x="571500" y="2800350"/>
                </a:cubicBezTo>
                <a:cubicBezTo>
                  <a:pt x="548321" y="2815100"/>
                  <a:pt x="529574" y="2839407"/>
                  <a:pt x="502920" y="2846070"/>
                </a:cubicBezTo>
                <a:lnTo>
                  <a:pt x="457200" y="2857500"/>
                </a:lnTo>
                <a:cubicBezTo>
                  <a:pt x="382053" y="2907598"/>
                  <a:pt x="462983" y="2857988"/>
                  <a:pt x="388620" y="2891790"/>
                </a:cubicBezTo>
                <a:cubicBezTo>
                  <a:pt x="357597" y="2905891"/>
                  <a:pt x="330240" y="2929245"/>
                  <a:pt x="297180" y="2937510"/>
                </a:cubicBezTo>
                <a:cubicBezTo>
                  <a:pt x="282531" y="2941172"/>
                  <a:pt x="233568" y="2952171"/>
                  <a:pt x="217170" y="2960370"/>
                </a:cubicBezTo>
                <a:cubicBezTo>
                  <a:pt x="204883" y="2966513"/>
                  <a:pt x="195433" y="2977651"/>
                  <a:pt x="182880" y="2983230"/>
                </a:cubicBezTo>
                <a:cubicBezTo>
                  <a:pt x="160860" y="2993017"/>
                  <a:pt x="135853" y="2995314"/>
                  <a:pt x="114300" y="3006090"/>
                </a:cubicBezTo>
                <a:cubicBezTo>
                  <a:pt x="99060" y="3013710"/>
                  <a:pt x="84534" y="3022967"/>
                  <a:pt x="68580" y="3028950"/>
                </a:cubicBezTo>
                <a:cubicBezTo>
                  <a:pt x="-39390" y="3069439"/>
                  <a:pt x="66188" y="3018716"/>
                  <a:pt x="0" y="305181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0BA59B-D22E-4EDE-B24D-04852393FECE}"/>
              </a:ext>
            </a:extLst>
          </p:cNvPr>
          <p:cNvSpPr txBox="1"/>
          <p:nvPr/>
        </p:nvSpPr>
        <p:spPr>
          <a:xfrm>
            <a:off x="5004048" y="240006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5D5A34E8-7D37-4BB9-92E2-3EBB2DD74FAA}"/>
              </a:ext>
            </a:extLst>
          </p:cNvPr>
          <p:cNvSpPr/>
          <p:nvPr/>
        </p:nvSpPr>
        <p:spPr>
          <a:xfrm>
            <a:off x="4732020" y="1760220"/>
            <a:ext cx="1245870" cy="2891790"/>
          </a:xfrm>
          <a:custGeom>
            <a:avLst/>
            <a:gdLst>
              <a:gd name="connsiteX0" fmla="*/ 57150 w 1245870"/>
              <a:gd name="connsiteY0" fmla="*/ 2891790 h 2891790"/>
              <a:gd name="connsiteX1" fmla="*/ 182880 w 1245870"/>
              <a:gd name="connsiteY1" fmla="*/ 2868930 h 2891790"/>
              <a:gd name="connsiteX2" fmla="*/ 217170 w 1245870"/>
              <a:gd name="connsiteY2" fmla="*/ 2834640 h 2891790"/>
              <a:gd name="connsiteX3" fmla="*/ 251460 w 1245870"/>
              <a:gd name="connsiteY3" fmla="*/ 2811780 h 2891790"/>
              <a:gd name="connsiteX4" fmla="*/ 274320 w 1245870"/>
              <a:gd name="connsiteY4" fmla="*/ 2777490 h 2891790"/>
              <a:gd name="connsiteX5" fmla="*/ 308610 w 1245870"/>
              <a:gd name="connsiteY5" fmla="*/ 2766060 h 2891790"/>
              <a:gd name="connsiteX6" fmla="*/ 377190 w 1245870"/>
              <a:gd name="connsiteY6" fmla="*/ 2731770 h 2891790"/>
              <a:gd name="connsiteX7" fmla="*/ 445770 w 1245870"/>
              <a:gd name="connsiteY7" fmla="*/ 2686050 h 2891790"/>
              <a:gd name="connsiteX8" fmla="*/ 514350 w 1245870"/>
              <a:gd name="connsiteY8" fmla="*/ 2651760 h 2891790"/>
              <a:gd name="connsiteX9" fmla="*/ 537210 w 1245870"/>
              <a:gd name="connsiteY9" fmla="*/ 2617470 h 2891790"/>
              <a:gd name="connsiteX10" fmla="*/ 571500 w 1245870"/>
              <a:gd name="connsiteY10" fmla="*/ 2606040 h 2891790"/>
              <a:gd name="connsiteX11" fmla="*/ 640080 w 1245870"/>
              <a:gd name="connsiteY11" fmla="*/ 2560320 h 2891790"/>
              <a:gd name="connsiteX12" fmla="*/ 674370 w 1245870"/>
              <a:gd name="connsiteY12" fmla="*/ 2537460 h 2891790"/>
              <a:gd name="connsiteX13" fmla="*/ 708660 w 1245870"/>
              <a:gd name="connsiteY13" fmla="*/ 2514600 h 2891790"/>
              <a:gd name="connsiteX14" fmla="*/ 800100 w 1245870"/>
              <a:gd name="connsiteY14" fmla="*/ 2434590 h 2891790"/>
              <a:gd name="connsiteX15" fmla="*/ 834390 w 1245870"/>
              <a:gd name="connsiteY15" fmla="*/ 2400300 h 2891790"/>
              <a:gd name="connsiteX16" fmla="*/ 857250 w 1245870"/>
              <a:gd name="connsiteY16" fmla="*/ 2366010 h 2891790"/>
              <a:gd name="connsiteX17" fmla="*/ 925830 w 1245870"/>
              <a:gd name="connsiteY17" fmla="*/ 2320290 h 2891790"/>
              <a:gd name="connsiteX18" fmla="*/ 994410 w 1245870"/>
              <a:gd name="connsiteY18" fmla="*/ 2251710 h 2891790"/>
              <a:gd name="connsiteX19" fmla="*/ 1040130 w 1245870"/>
              <a:gd name="connsiteY19" fmla="*/ 2183130 h 2891790"/>
              <a:gd name="connsiteX20" fmla="*/ 1062990 w 1245870"/>
              <a:gd name="connsiteY20" fmla="*/ 2148840 h 2891790"/>
              <a:gd name="connsiteX21" fmla="*/ 1085850 w 1245870"/>
              <a:gd name="connsiteY21" fmla="*/ 2114550 h 2891790"/>
              <a:gd name="connsiteX22" fmla="*/ 1120140 w 1245870"/>
              <a:gd name="connsiteY22" fmla="*/ 2091690 h 2891790"/>
              <a:gd name="connsiteX23" fmla="*/ 1165860 w 1245870"/>
              <a:gd name="connsiteY23" fmla="*/ 2023110 h 2891790"/>
              <a:gd name="connsiteX24" fmla="*/ 1177290 w 1245870"/>
              <a:gd name="connsiteY24" fmla="*/ 1988820 h 2891790"/>
              <a:gd name="connsiteX25" fmla="*/ 1200150 w 1245870"/>
              <a:gd name="connsiteY25" fmla="*/ 1954530 h 2891790"/>
              <a:gd name="connsiteX26" fmla="*/ 1223010 w 1245870"/>
              <a:gd name="connsiteY26" fmla="*/ 1885950 h 2891790"/>
              <a:gd name="connsiteX27" fmla="*/ 1234440 w 1245870"/>
              <a:gd name="connsiteY27" fmla="*/ 1851660 h 2891790"/>
              <a:gd name="connsiteX28" fmla="*/ 1245870 w 1245870"/>
              <a:gd name="connsiteY28" fmla="*/ 1771650 h 2891790"/>
              <a:gd name="connsiteX29" fmla="*/ 1234440 w 1245870"/>
              <a:gd name="connsiteY29" fmla="*/ 1565910 h 2891790"/>
              <a:gd name="connsiteX30" fmla="*/ 1211580 w 1245870"/>
              <a:gd name="connsiteY30" fmla="*/ 1497330 h 2891790"/>
              <a:gd name="connsiteX31" fmla="*/ 1200150 w 1245870"/>
              <a:gd name="connsiteY31" fmla="*/ 1463040 h 2891790"/>
              <a:gd name="connsiteX32" fmla="*/ 1177290 w 1245870"/>
              <a:gd name="connsiteY32" fmla="*/ 1428750 h 2891790"/>
              <a:gd name="connsiteX33" fmla="*/ 1165860 w 1245870"/>
              <a:gd name="connsiteY33" fmla="*/ 1394460 h 2891790"/>
              <a:gd name="connsiteX34" fmla="*/ 1143000 w 1245870"/>
              <a:gd name="connsiteY34" fmla="*/ 1360170 h 2891790"/>
              <a:gd name="connsiteX35" fmla="*/ 1131570 w 1245870"/>
              <a:gd name="connsiteY35" fmla="*/ 1325880 h 2891790"/>
              <a:gd name="connsiteX36" fmla="*/ 1108710 w 1245870"/>
              <a:gd name="connsiteY36" fmla="*/ 1291590 h 2891790"/>
              <a:gd name="connsiteX37" fmla="*/ 1085850 w 1245870"/>
              <a:gd name="connsiteY37" fmla="*/ 1223010 h 2891790"/>
              <a:gd name="connsiteX38" fmla="*/ 1062990 w 1245870"/>
              <a:gd name="connsiteY38" fmla="*/ 1188720 h 2891790"/>
              <a:gd name="connsiteX39" fmla="*/ 1040130 w 1245870"/>
              <a:gd name="connsiteY39" fmla="*/ 1120140 h 2891790"/>
              <a:gd name="connsiteX40" fmla="*/ 1017270 w 1245870"/>
              <a:gd name="connsiteY40" fmla="*/ 1085850 h 2891790"/>
              <a:gd name="connsiteX41" fmla="*/ 1005840 w 1245870"/>
              <a:gd name="connsiteY41" fmla="*/ 1051560 h 2891790"/>
              <a:gd name="connsiteX42" fmla="*/ 971550 w 1245870"/>
              <a:gd name="connsiteY42" fmla="*/ 1017270 h 2891790"/>
              <a:gd name="connsiteX43" fmla="*/ 948690 w 1245870"/>
              <a:gd name="connsiteY43" fmla="*/ 982980 h 2891790"/>
              <a:gd name="connsiteX44" fmla="*/ 914400 w 1245870"/>
              <a:gd name="connsiteY44" fmla="*/ 937260 h 2891790"/>
              <a:gd name="connsiteX45" fmla="*/ 891540 w 1245870"/>
              <a:gd name="connsiteY45" fmla="*/ 902970 h 2891790"/>
              <a:gd name="connsiteX46" fmla="*/ 857250 w 1245870"/>
              <a:gd name="connsiteY46" fmla="*/ 868680 h 2891790"/>
              <a:gd name="connsiteX47" fmla="*/ 788670 w 1245870"/>
              <a:gd name="connsiteY47" fmla="*/ 765810 h 2891790"/>
              <a:gd name="connsiteX48" fmla="*/ 674370 w 1245870"/>
              <a:gd name="connsiteY48" fmla="*/ 594360 h 2891790"/>
              <a:gd name="connsiteX49" fmla="*/ 651510 w 1245870"/>
              <a:gd name="connsiteY49" fmla="*/ 560070 h 2891790"/>
              <a:gd name="connsiteX50" fmla="*/ 628650 w 1245870"/>
              <a:gd name="connsiteY50" fmla="*/ 525780 h 2891790"/>
              <a:gd name="connsiteX51" fmla="*/ 594360 w 1245870"/>
              <a:gd name="connsiteY51" fmla="*/ 491490 h 2891790"/>
              <a:gd name="connsiteX52" fmla="*/ 571500 w 1245870"/>
              <a:gd name="connsiteY52" fmla="*/ 457200 h 2891790"/>
              <a:gd name="connsiteX53" fmla="*/ 502920 w 1245870"/>
              <a:gd name="connsiteY53" fmla="*/ 388620 h 2891790"/>
              <a:gd name="connsiteX54" fmla="*/ 434340 w 1245870"/>
              <a:gd name="connsiteY54" fmla="*/ 331470 h 2891790"/>
              <a:gd name="connsiteX55" fmla="*/ 388620 w 1245870"/>
              <a:gd name="connsiteY55" fmla="*/ 262890 h 2891790"/>
              <a:gd name="connsiteX56" fmla="*/ 320040 w 1245870"/>
              <a:gd name="connsiteY56" fmla="*/ 217170 h 2891790"/>
              <a:gd name="connsiteX57" fmla="*/ 285750 w 1245870"/>
              <a:gd name="connsiteY57" fmla="*/ 194310 h 2891790"/>
              <a:gd name="connsiteX58" fmla="*/ 240030 w 1245870"/>
              <a:gd name="connsiteY58" fmla="*/ 160020 h 2891790"/>
              <a:gd name="connsiteX59" fmla="*/ 205740 w 1245870"/>
              <a:gd name="connsiteY59" fmla="*/ 137160 h 2891790"/>
              <a:gd name="connsiteX60" fmla="*/ 171450 w 1245870"/>
              <a:gd name="connsiteY60" fmla="*/ 102870 h 2891790"/>
              <a:gd name="connsiteX61" fmla="*/ 102870 w 1245870"/>
              <a:gd name="connsiteY61" fmla="*/ 57150 h 2891790"/>
              <a:gd name="connsiteX62" fmla="*/ 57150 w 1245870"/>
              <a:gd name="connsiteY62" fmla="*/ 22860 h 2891790"/>
              <a:gd name="connsiteX63" fmla="*/ 22860 w 1245870"/>
              <a:gd name="connsiteY63" fmla="*/ 11430 h 2891790"/>
              <a:gd name="connsiteX64" fmla="*/ 0 w 1245870"/>
              <a:gd name="connsiteY64" fmla="*/ 0 h 289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45870" h="2891790">
                <a:moveTo>
                  <a:pt x="57150" y="2891790"/>
                </a:moveTo>
                <a:cubicBezTo>
                  <a:pt x="61027" y="2891305"/>
                  <a:pt x="158484" y="2885194"/>
                  <a:pt x="182880" y="2868930"/>
                </a:cubicBezTo>
                <a:cubicBezTo>
                  <a:pt x="196330" y="2859964"/>
                  <a:pt x="204752" y="2844988"/>
                  <a:pt x="217170" y="2834640"/>
                </a:cubicBezTo>
                <a:cubicBezTo>
                  <a:pt x="227723" y="2825846"/>
                  <a:pt x="240030" y="2819400"/>
                  <a:pt x="251460" y="2811780"/>
                </a:cubicBezTo>
                <a:cubicBezTo>
                  <a:pt x="259080" y="2800350"/>
                  <a:pt x="263593" y="2786072"/>
                  <a:pt x="274320" y="2777490"/>
                </a:cubicBezTo>
                <a:cubicBezTo>
                  <a:pt x="283728" y="2769964"/>
                  <a:pt x="297834" y="2771448"/>
                  <a:pt x="308610" y="2766060"/>
                </a:cubicBezTo>
                <a:cubicBezTo>
                  <a:pt x="397240" y="2721745"/>
                  <a:pt x="291001" y="2760500"/>
                  <a:pt x="377190" y="2731770"/>
                </a:cubicBezTo>
                <a:cubicBezTo>
                  <a:pt x="442192" y="2666768"/>
                  <a:pt x="379603" y="2719133"/>
                  <a:pt x="445770" y="2686050"/>
                </a:cubicBezTo>
                <a:cubicBezTo>
                  <a:pt x="534400" y="2641735"/>
                  <a:pt x="428161" y="2680490"/>
                  <a:pt x="514350" y="2651760"/>
                </a:cubicBezTo>
                <a:cubicBezTo>
                  <a:pt x="521970" y="2640330"/>
                  <a:pt x="526483" y="2626052"/>
                  <a:pt x="537210" y="2617470"/>
                </a:cubicBezTo>
                <a:cubicBezTo>
                  <a:pt x="546618" y="2609944"/>
                  <a:pt x="560968" y="2611891"/>
                  <a:pt x="571500" y="2606040"/>
                </a:cubicBezTo>
                <a:cubicBezTo>
                  <a:pt x="595517" y="2592697"/>
                  <a:pt x="617220" y="2575560"/>
                  <a:pt x="640080" y="2560320"/>
                </a:cubicBezTo>
                <a:lnTo>
                  <a:pt x="674370" y="2537460"/>
                </a:lnTo>
                <a:lnTo>
                  <a:pt x="708660" y="2514600"/>
                </a:lnTo>
                <a:cubicBezTo>
                  <a:pt x="773430" y="2417445"/>
                  <a:pt x="666750" y="2567940"/>
                  <a:pt x="800100" y="2434590"/>
                </a:cubicBezTo>
                <a:cubicBezTo>
                  <a:pt x="811530" y="2423160"/>
                  <a:pt x="824042" y="2412718"/>
                  <a:pt x="834390" y="2400300"/>
                </a:cubicBezTo>
                <a:cubicBezTo>
                  <a:pt x="843184" y="2389747"/>
                  <a:pt x="846912" y="2375056"/>
                  <a:pt x="857250" y="2366010"/>
                </a:cubicBezTo>
                <a:cubicBezTo>
                  <a:pt x="877927" y="2347918"/>
                  <a:pt x="925830" y="2320290"/>
                  <a:pt x="925830" y="2320290"/>
                </a:cubicBezTo>
                <a:cubicBezTo>
                  <a:pt x="1000151" y="2208809"/>
                  <a:pt x="880991" y="2379307"/>
                  <a:pt x="994410" y="2251710"/>
                </a:cubicBezTo>
                <a:cubicBezTo>
                  <a:pt x="1012663" y="2231175"/>
                  <a:pt x="1024890" y="2205990"/>
                  <a:pt x="1040130" y="2183130"/>
                </a:cubicBezTo>
                <a:lnTo>
                  <a:pt x="1062990" y="2148840"/>
                </a:lnTo>
                <a:cubicBezTo>
                  <a:pt x="1070610" y="2137410"/>
                  <a:pt x="1074420" y="2122170"/>
                  <a:pt x="1085850" y="2114550"/>
                </a:cubicBezTo>
                <a:lnTo>
                  <a:pt x="1120140" y="2091690"/>
                </a:lnTo>
                <a:cubicBezTo>
                  <a:pt x="1147318" y="2010157"/>
                  <a:pt x="1108781" y="2108729"/>
                  <a:pt x="1165860" y="2023110"/>
                </a:cubicBezTo>
                <a:cubicBezTo>
                  <a:pt x="1172543" y="2013085"/>
                  <a:pt x="1171902" y="1999596"/>
                  <a:pt x="1177290" y="1988820"/>
                </a:cubicBezTo>
                <a:cubicBezTo>
                  <a:pt x="1183433" y="1976533"/>
                  <a:pt x="1194571" y="1967083"/>
                  <a:pt x="1200150" y="1954530"/>
                </a:cubicBezTo>
                <a:cubicBezTo>
                  <a:pt x="1209937" y="1932510"/>
                  <a:pt x="1215390" y="1908810"/>
                  <a:pt x="1223010" y="1885950"/>
                </a:cubicBezTo>
                <a:lnTo>
                  <a:pt x="1234440" y="1851660"/>
                </a:lnTo>
                <a:cubicBezTo>
                  <a:pt x="1238250" y="1824990"/>
                  <a:pt x="1245870" y="1798591"/>
                  <a:pt x="1245870" y="1771650"/>
                </a:cubicBezTo>
                <a:cubicBezTo>
                  <a:pt x="1245870" y="1702964"/>
                  <a:pt x="1242959" y="1634065"/>
                  <a:pt x="1234440" y="1565910"/>
                </a:cubicBezTo>
                <a:cubicBezTo>
                  <a:pt x="1231451" y="1542000"/>
                  <a:pt x="1219200" y="1520190"/>
                  <a:pt x="1211580" y="1497330"/>
                </a:cubicBezTo>
                <a:cubicBezTo>
                  <a:pt x="1207770" y="1485900"/>
                  <a:pt x="1206833" y="1473065"/>
                  <a:pt x="1200150" y="1463040"/>
                </a:cubicBezTo>
                <a:cubicBezTo>
                  <a:pt x="1192530" y="1451610"/>
                  <a:pt x="1183433" y="1441037"/>
                  <a:pt x="1177290" y="1428750"/>
                </a:cubicBezTo>
                <a:cubicBezTo>
                  <a:pt x="1171902" y="1417974"/>
                  <a:pt x="1171248" y="1405236"/>
                  <a:pt x="1165860" y="1394460"/>
                </a:cubicBezTo>
                <a:cubicBezTo>
                  <a:pt x="1159717" y="1382173"/>
                  <a:pt x="1149143" y="1372457"/>
                  <a:pt x="1143000" y="1360170"/>
                </a:cubicBezTo>
                <a:cubicBezTo>
                  <a:pt x="1137612" y="1349394"/>
                  <a:pt x="1136958" y="1336656"/>
                  <a:pt x="1131570" y="1325880"/>
                </a:cubicBezTo>
                <a:cubicBezTo>
                  <a:pt x="1125427" y="1313593"/>
                  <a:pt x="1114289" y="1304143"/>
                  <a:pt x="1108710" y="1291590"/>
                </a:cubicBezTo>
                <a:cubicBezTo>
                  <a:pt x="1098923" y="1269570"/>
                  <a:pt x="1099216" y="1243060"/>
                  <a:pt x="1085850" y="1223010"/>
                </a:cubicBezTo>
                <a:cubicBezTo>
                  <a:pt x="1078230" y="1211580"/>
                  <a:pt x="1068569" y="1201273"/>
                  <a:pt x="1062990" y="1188720"/>
                </a:cubicBezTo>
                <a:cubicBezTo>
                  <a:pt x="1053203" y="1166700"/>
                  <a:pt x="1053496" y="1140190"/>
                  <a:pt x="1040130" y="1120140"/>
                </a:cubicBezTo>
                <a:cubicBezTo>
                  <a:pt x="1032510" y="1108710"/>
                  <a:pt x="1023413" y="1098137"/>
                  <a:pt x="1017270" y="1085850"/>
                </a:cubicBezTo>
                <a:cubicBezTo>
                  <a:pt x="1011882" y="1075074"/>
                  <a:pt x="1012523" y="1061585"/>
                  <a:pt x="1005840" y="1051560"/>
                </a:cubicBezTo>
                <a:cubicBezTo>
                  <a:pt x="996874" y="1038110"/>
                  <a:pt x="981898" y="1029688"/>
                  <a:pt x="971550" y="1017270"/>
                </a:cubicBezTo>
                <a:cubicBezTo>
                  <a:pt x="962756" y="1006717"/>
                  <a:pt x="956675" y="994158"/>
                  <a:pt x="948690" y="982980"/>
                </a:cubicBezTo>
                <a:cubicBezTo>
                  <a:pt x="937617" y="967478"/>
                  <a:pt x="925473" y="952762"/>
                  <a:pt x="914400" y="937260"/>
                </a:cubicBezTo>
                <a:cubicBezTo>
                  <a:pt x="906415" y="926082"/>
                  <a:pt x="900334" y="913523"/>
                  <a:pt x="891540" y="902970"/>
                </a:cubicBezTo>
                <a:cubicBezTo>
                  <a:pt x="881192" y="890552"/>
                  <a:pt x="867174" y="881439"/>
                  <a:pt x="857250" y="868680"/>
                </a:cubicBezTo>
                <a:lnTo>
                  <a:pt x="788670" y="765810"/>
                </a:lnTo>
                <a:lnTo>
                  <a:pt x="674370" y="594360"/>
                </a:lnTo>
                <a:lnTo>
                  <a:pt x="651510" y="560070"/>
                </a:lnTo>
                <a:cubicBezTo>
                  <a:pt x="643890" y="548640"/>
                  <a:pt x="638364" y="535494"/>
                  <a:pt x="628650" y="525780"/>
                </a:cubicBezTo>
                <a:cubicBezTo>
                  <a:pt x="617220" y="514350"/>
                  <a:pt x="604708" y="503908"/>
                  <a:pt x="594360" y="491490"/>
                </a:cubicBezTo>
                <a:cubicBezTo>
                  <a:pt x="585566" y="480937"/>
                  <a:pt x="580626" y="467467"/>
                  <a:pt x="571500" y="457200"/>
                </a:cubicBezTo>
                <a:cubicBezTo>
                  <a:pt x="550022" y="433037"/>
                  <a:pt x="525780" y="411480"/>
                  <a:pt x="502920" y="388620"/>
                </a:cubicBezTo>
                <a:cubicBezTo>
                  <a:pt x="458916" y="344616"/>
                  <a:pt x="482080" y="363296"/>
                  <a:pt x="434340" y="331470"/>
                </a:cubicBezTo>
                <a:cubicBezTo>
                  <a:pt x="419100" y="308610"/>
                  <a:pt x="411480" y="278130"/>
                  <a:pt x="388620" y="262890"/>
                </a:cubicBezTo>
                <a:lnTo>
                  <a:pt x="320040" y="217170"/>
                </a:lnTo>
                <a:cubicBezTo>
                  <a:pt x="308610" y="209550"/>
                  <a:pt x="296740" y="202552"/>
                  <a:pt x="285750" y="194310"/>
                </a:cubicBezTo>
                <a:cubicBezTo>
                  <a:pt x="270510" y="182880"/>
                  <a:pt x="255532" y="171093"/>
                  <a:pt x="240030" y="160020"/>
                </a:cubicBezTo>
                <a:cubicBezTo>
                  <a:pt x="228852" y="152035"/>
                  <a:pt x="216293" y="145954"/>
                  <a:pt x="205740" y="137160"/>
                </a:cubicBezTo>
                <a:cubicBezTo>
                  <a:pt x="193322" y="126812"/>
                  <a:pt x="184209" y="112794"/>
                  <a:pt x="171450" y="102870"/>
                </a:cubicBezTo>
                <a:cubicBezTo>
                  <a:pt x="149763" y="86002"/>
                  <a:pt x="124849" y="73635"/>
                  <a:pt x="102870" y="57150"/>
                </a:cubicBezTo>
                <a:cubicBezTo>
                  <a:pt x="87630" y="45720"/>
                  <a:pt x="73690" y="32311"/>
                  <a:pt x="57150" y="22860"/>
                </a:cubicBezTo>
                <a:cubicBezTo>
                  <a:pt x="46689" y="16882"/>
                  <a:pt x="34047" y="15905"/>
                  <a:pt x="22860" y="11430"/>
                </a:cubicBezTo>
                <a:cubicBezTo>
                  <a:pt x="14950" y="8266"/>
                  <a:pt x="7620" y="3810"/>
                  <a:pt x="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BAB166-8C9F-4ABB-8290-59231A220891}"/>
              </a:ext>
            </a:extLst>
          </p:cNvPr>
          <p:cNvSpPr txBox="1"/>
          <p:nvPr/>
        </p:nvSpPr>
        <p:spPr>
          <a:xfrm>
            <a:off x="3116795" y="23547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1"/>
                </a:solidFill>
              </a:rPr>
              <a:t>17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4B8E65B1-7D17-4FC3-9230-BC36525982B1}"/>
              </a:ext>
            </a:extLst>
          </p:cNvPr>
          <p:cNvSpPr/>
          <p:nvPr/>
        </p:nvSpPr>
        <p:spPr>
          <a:xfrm>
            <a:off x="2674523" y="1691640"/>
            <a:ext cx="1588867" cy="3120390"/>
          </a:xfrm>
          <a:custGeom>
            <a:avLst/>
            <a:gdLst>
              <a:gd name="connsiteX0" fmla="*/ 1588867 w 1588867"/>
              <a:gd name="connsiteY0" fmla="*/ 0 h 3120390"/>
              <a:gd name="connsiteX1" fmla="*/ 1577437 w 1588867"/>
              <a:gd name="connsiteY1" fmla="*/ 365760 h 3120390"/>
              <a:gd name="connsiteX2" fmla="*/ 1554577 w 1588867"/>
              <a:gd name="connsiteY2" fmla="*/ 434340 h 3120390"/>
              <a:gd name="connsiteX3" fmla="*/ 1543147 w 1588867"/>
              <a:gd name="connsiteY3" fmla="*/ 491490 h 3120390"/>
              <a:gd name="connsiteX4" fmla="*/ 1520287 w 1588867"/>
              <a:gd name="connsiteY4" fmla="*/ 560070 h 3120390"/>
              <a:gd name="connsiteX5" fmla="*/ 1497427 w 1588867"/>
              <a:gd name="connsiteY5" fmla="*/ 628650 h 3120390"/>
              <a:gd name="connsiteX6" fmla="*/ 1474567 w 1588867"/>
              <a:gd name="connsiteY6" fmla="*/ 697230 h 3120390"/>
              <a:gd name="connsiteX7" fmla="*/ 1463137 w 1588867"/>
              <a:gd name="connsiteY7" fmla="*/ 731520 h 3120390"/>
              <a:gd name="connsiteX8" fmla="*/ 1440277 w 1588867"/>
              <a:gd name="connsiteY8" fmla="*/ 765810 h 3120390"/>
              <a:gd name="connsiteX9" fmla="*/ 1405987 w 1588867"/>
              <a:gd name="connsiteY9" fmla="*/ 857250 h 3120390"/>
              <a:gd name="connsiteX10" fmla="*/ 1394557 w 1588867"/>
              <a:gd name="connsiteY10" fmla="*/ 891540 h 3120390"/>
              <a:gd name="connsiteX11" fmla="*/ 1348837 w 1588867"/>
              <a:gd name="connsiteY11" fmla="*/ 960120 h 3120390"/>
              <a:gd name="connsiteX12" fmla="*/ 1303117 w 1588867"/>
              <a:gd name="connsiteY12" fmla="*/ 1040130 h 3120390"/>
              <a:gd name="connsiteX13" fmla="*/ 1280257 w 1588867"/>
              <a:gd name="connsiteY13" fmla="*/ 1085850 h 3120390"/>
              <a:gd name="connsiteX14" fmla="*/ 1245967 w 1588867"/>
              <a:gd name="connsiteY14" fmla="*/ 1108710 h 3120390"/>
              <a:gd name="connsiteX15" fmla="*/ 1188817 w 1588867"/>
              <a:gd name="connsiteY15" fmla="*/ 1188720 h 3120390"/>
              <a:gd name="connsiteX16" fmla="*/ 1154527 w 1588867"/>
              <a:gd name="connsiteY16" fmla="*/ 1200150 h 3120390"/>
              <a:gd name="connsiteX17" fmla="*/ 1085947 w 1588867"/>
              <a:gd name="connsiteY17" fmla="*/ 1268730 h 3120390"/>
              <a:gd name="connsiteX18" fmla="*/ 1074517 w 1588867"/>
              <a:gd name="connsiteY18" fmla="*/ 1303020 h 3120390"/>
              <a:gd name="connsiteX19" fmla="*/ 1005937 w 1588867"/>
              <a:gd name="connsiteY19" fmla="*/ 1348740 h 3120390"/>
              <a:gd name="connsiteX20" fmla="*/ 971647 w 1588867"/>
              <a:gd name="connsiteY20" fmla="*/ 1371600 h 3120390"/>
              <a:gd name="connsiteX21" fmla="*/ 903067 w 1588867"/>
              <a:gd name="connsiteY21" fmla="*/ 1440180 h 3120390"/>
              <a:gd name="connsiteX22" fmla="*/ 880207 w 1588867"/>
              <a:gd name="connsiteY22" fmla="*/ 1474470 h 3120390"/>
              <a:gd name="connsiteX23" fmla="*/ 845917 w 1588867"/>
              <a:gd name="connsiteY23" fmla="*/ 1497330 h 3120390"/>
              <a:gd name="connsiteX24" fmla="*/ 811627 w 1588867"/>
              <a:gd name="connsiteY24" fmla="*/ 1531620 h 3120390"/>
              <a:gd name="connsiteX25" fmla="*/ 777337 w 1588867"/>
              <a:gd name="connsiteY25" fmla="*/ 1554480 h 3120390"/>
              <a:gd name="connsiteX26" fmla="*/ 743047 w 1588867"/>
              <a:gd name="connsiteY26" fmla="*/ 1588770 h 3120390"/>
              <a:gd name="connsiteX27" fmla="*/ 685897 w 1588867"/>
              <a:gd name="connsiteY27" fmla="*/ 1634490 h 3120390"/>
              <a:gd name="connsiteX28" fmla="*/ 674467 w 1588867"/>
              <a:gd name="connsiteY28" fmla="*/ 1668780 h 3120390"/>
              <a:gd name="connsiteX29" fmla="*/ 605887 w 1588867"/>
              <a:gd name="connsiteY29" fmla="*/ 1725930 h 3120390"/>
              <a:gd name="connsiteX30" fmla="*/ 560167 w 1588867"/>
              <a:gd name="connsiteY30" fmla="*/ 1794510 h 3120390"/>
              <a:gd name="connsiteX31" fmla="*/ 514447 w 1588867"/>
              <a:gd name="connsiteY31" fmla="*/ 1828800 h 3120390"/>
              <a:gd name="connsiteX32" fmla="*/ 468727 w 1588867"/>
              <a:gd name="connsiteY32" fmla="*/ 1897380 h 3120390"/>
              <a:gd name="connsiteX33" fmla="*/ 365857 w 1588867"/>
              <a:gd name="connsiteY33" fmla="*/ 2023110 h 3120390"/>
              <a:gd name="connsiteX34" fmla="*/ 320137 w 1588867"/>
              <a:gd name="connsiteY34" fmla="*/ 2091690 h 3120390"/>
              <a:gd name="connsiteX35" fmla="*/ 251557 w 1588867"/>
              <a:gd name="connsiteY35" fmla="*/ 2160270 h 3120390"/>
              <a:gd name="connsiteX36" fmla="*/ 171547 w 1588867"/>
              <a:gd name="connsiteY36" fmla="*/ 2251710 h 3120390"/>
              <a:gd name="connsiteX37" fmla="*/ 114397 w 1588867"/>
              <a:gd name="connsiteY37" fmla="*/ 2308860 h 3120390"/>
              <a:gd name="connsiteX38" fmla="*/ 45817 w 1588867"/>
              <a:gd name="connsiteY38" fmla="*/ 2366010 h 3120390"/>
              <a:gd name="connsiteX39" fmla="*/ 97 w 1588867"/>
              <a:gd name="connsiteY39" fmla="*/ 2434590 h 3120390"/>
              <a:gd name="connsiteX40" fmla="*/ 80107 w 1588867"/>
              <a:gd name="connsiteY40" fmla="*/ 2651760 h 3120390"/>
              <a:gd name="connsiteX41" fmla="*/ 160117 w 1588867"/>
              <a:gd name="connsiteY41" fmla="*/ 2674620 h 3120390"/>
              <a:gd name="connsiteX42" fmla="*/ 194407 w 1588867"/>
              <a:gd name="connsiteY42" fmla="*/ 2686050 h 3120390"/>
              <a:gd name="connsiteX43" fmla="*/ 285847 w 1588867"/>
              <a:gd name="connsiteY43" fmla="*/ 2708910 h 3120390"/>
              <a:gd name="connsiteX44" fmla="*/ 365857 w 1588867"/>
              <a:gd name="connsiteY44" fmla="*/ 2731770 h 3120390"/>
              <a:gd name="connsiteX45" fmla="*/ 400147 w 1588867"/>
              <a:gd name="connsiteY45" fmla="*/ 2743200 h 3120390"/>
              <a:gd name="connsiteX46" fmla="*/ 445867 w 1588867"/>
              <a:gd name="connsiteY46" fmla="*/ 2754630 h 3120390"/>
              <a:gd name="connsiteX47" fmla="*/ 480157 w 1588867"/>
              <a:gd name="connsiteY47" fmla="*/ 2766060 h 3120390"/>
              <a:gd name="connsiteX48" fmla="*/ 594457 w 1588867"/>
              <a:gd name="connsiteY48" fmla="*/ 2777490 h 3120390"/>
              <a:gd name="connsiteX49" fmla="*/ 754477 w 1588867"/>
              <a:gd name="connsiteY49" fmla="*/ 2800350 h 3120390"/>
              <a:gd name="connsiteX50" fmla="*/ 811627 w 1588867"/>
              <a:gd name="connsiteY50" fmla="*/ 2811780 h 3120390"/>
              <a:gd name="connsiteX51" fmla="*/ 937357 w 1588867"/>
              <a:gd name="connsiteY51" fmla="*/ 2834640 h 3120390"/>
              <a:gd name="connsiteX52" fmla="*/ 971647 w 1588867"/>
              <a:gd name="connsiteY52" fmla="*/ 2846070 h 3120390"/>
              <a:gd name="connsiteX53" fmla="*/ 1005937 w 1588867"/>
              <a:gd name="connsiteY53" fmla="*/ 2868930 h 3120390"/>
              <a:gd name="connsiteX54" fmla="*/ 1074517 w 1588867"/>
              <a:gd name="connsiteY54" fmla="*/ 2891790 h 3120390"/>
              <a:gd name="connsiteX55" fmla="*/ 1108807 w 1588867"/>
              <a:gd name="connsiteY55" fmla="*/ 2903220 h 3120390"/>
              <a:gd name="connsiteX56" fmla="*/ 1177387 w 1588867"/>
              <a:gd name="connsiteY56" fmla="*/ 2960370 h 3120390"/>
              <a:gd name="connsiteX57" fmla="*/ 1211677 w 1588867"/>
              <a:gd name="connsiteY57" fmla="*/ 2994660 h 3120390"/>
              <a:gd name="connsiteX58" fmla="*/ 1280257 w 1588867"/>
              <a:gd name="connsiteY58" fmla="*/ 3028950 h 3120390"/>
              <a:gd name="connsiteX59" fmla="*/ 1314547 w 1588867"/>
              <a:gd name="connsiteY59" fmla="*/ 3051810 h 3120390"/>
              <a:gd name="connsiteX60" fmla="*/ 1348837 w 1588867"/>
              <a:gd name="connsiteY60" fmla="*/ 3063240 h 3120390"/>
              <a:gd name="connsiteX61" fmla="*/ 1383127 w 1588867"/>
              <a:gd name="connsiteY61" fmla="*/ 3086100 h 3120390"/>
              <a:gd name="connsiteX62" fmla="*/ 1463137 w 1588867"/>
              <a:gd name="connsiteY62" fmla="*/ 3120390 h 31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588867" h="3120390">
                <a:moveTo>
                  <a:pt x="1588867" y="0"/>
                </a:moveTo>
                <a:cubicBezTo>
                  <a:pt x="1585057" y="121920"/>
                  <a:pt x="1587037" y="244159"/>
                  <a:pt x="1577437" y="365760"/>
                </a:cubicBezTo>
                <a:cubicBezTo>
                  <a:pt x="1575541" y="389782"/>
                  <a:pt x="1559303" y="410711"/>
                  <a:pt x="1554577" y="434340"/>
                </a:cubicBezTo>
                <a:cubicBezTo>
                  <a:pt x="1550767" y="453390"/>
                  <a:pt x="1548259" y="472747"/>
                  <a:pt x="1543147" y="491490"/>
                </a:cubicBezTo>
                <a:cubicBezTo>
                  <a:pt x="1536807" y="514737"/>
                  <a:pt x="1527907" y="537210"/>
                  <a:pt x="1520287" y="560070"/>
                </a:cubicBezTo>
                <a:lnTo>
                  <a:pt x="1497427" y="628650"/>
                </a:lnTo>
                <a:lnTo>
                  <a:pt x="1474567" y="697230"/>
                </a:lnTo>
                <a:cubicBezTo>
                  <a:pt x="1470757" y="708660"/>
                  <a:pt x="1469820" y="721495"/>
                  <a:pt x="1463137" y="731520"/>
                </a:cubicBezTo>
                <a:lnTo>
                  <a:pt x="1440277" y="765810"/>
                </a:lnTo>
                <a:cubicBezTo>
                  <a:pt x="1418225" y="876071"/>
                  <a:pt x="1445229" y="778765"/>
                  <a:pt x="1405987" y="857250"/>
                </a:cubicBezTo>
                <a:cubicBezTo>
                  <a:pt x="1400599" y="868026"/>
                  <a:pt x="1400408" y="881008"/>
                  <a:pt x="1394557" y="891540"/>
                </a:cubicBezTo>
                <a:cubicBezTo>
                  <a:pt x="1381214" y="915557"/>
                  <a:pt x="1361124" y="935546"/>
                  <a:pt x="1348837" y="960120"/>
                </a:cubicBezTo>
                <a:cubicBezTo>
                  <a:pt x="1279756" y="1098282"/>
                  <a:pt x="1367740" y="927040"/>
                  <a:pt x="1303117" y="1040130"/>
                </a:cubicBezTo>
                <a:cubicBezTo>
                  <a:pt x="1294663" y="1054924"/>
                  <a:pt x="1291165" y="1072760"/>
                  <a:pt x="1280257" y="1085850"/>
                </a:cubicBezTo>
                <a:cubicBezTo>
                  <a:pt x="1271463" y="1096403"/>
                  <a:pt x="1257397" y="1101090"/>
                  <a:pt x="1245967" y="1108710"/>
                </a:cubicBezTo>
                <a:cubicBezTo>
                  <a:pt x="1235543" y="1124346"/>
                  <a:pt x="1199450" y="1179859"/>
                  <a:pt x="1188817" y="1188720"/>
                </a:cubicBezTo>
                <a:cubicBezTo>
                  <a:pt x="1179561" y="1196433"/>
                  <a:pt x="1165957" y="1196340"/>
                  <a:pt x="1154527" y="1200150"/>
                </a:cubicBezTo>
                <a:cubicBezTo>
                  <a:pt x="1131667" y="1223010"/>
                  <a:pt x="1096170" y="1238060"/>
                  <a:pt x="1085947" y="1268730"/>
                </a:cubicBezTo>
                <a:cubicBezTo>
                  <a:pt x="1082137" y="1280160"/>
                  <a:pt x="1083036" y="1294501"/>
                  <a:pt x="1074517" y="1303020"/>
                </a:cubicBezTo>
                <a:cubicBezTo>
                  <a:pt x="1055090" y="1322447"/>
                  <a:pt x="1028797" y="1333500"/>
                  <a:pt x="1005937" y="1348740"/>
                </a:cubicBezTo>
                <a:lnTo>
                  <a:pt x="971647" y="1371600"/>
                </a:lnTo>
                <a:cubicBezTo>
                  <a:pt x="917773" y="1452411"/>
                  <a:pt x="988132" y="1355115"/>
                  <a:pt x="903067" y="1440180"/>
                </a:cubicBezTo>
                <a:cubicBezTo>
                  <a:pt x="893353" y="1449894"/>
                  <a:pt x="889921" y="1464756"/>
                  <a:pt x="880207" y="1474470"/>
                </a:cubicBezTo>
                <a:cubicBezTo>
                  <a:pt x="870493" y="1484184"/>
                  <a:pt x="856470" y="1488536"/>
                  <a:pt x="845917" y="1497330"/>
                </a:cubicBezTo>
                <a:cubicBezTo>
                  <a:pt x="833499" y="1507678"/>
                  <a:pt x="824045" y="1521272"/>
                  <a:pt x="811627" y="1531620"/>
                </a:cubicBezTo>
                <a:cubicBezTo>
                  <a:pt x="801074" y="1540414"/>
                  <a:pt x="787890" y="1545686"/>
                  <a:pt x="777337" y="1554480"/>
                </a:cubicBezTo>
                <a:cubicBezTo>
                  <a:pt x="764919" y="1564828"/>
                  <a:pt x="755212" y="1578126"/>
                  <a:pt x="743047" y="1588770"/>
                </a:cubicBezTo>
                <a:cubicBezTo>
                  <a:pt x="724687" y="1604835"/>
                  <a:pt x="704947" y="1619250"/>
                  <a:pt x="685897" y="1634490"/>
                </a:cubicBezTo>
                <a:cubicBezTo>
                  <a:pt x="682087" y="1645920"/>
                  <a:pt x="681150" y="1658755"/>
                  <a:pt x="674467" y="1668780"/>
                </a:cubicBezTo>
                <a:cubicBezTo>
                  <a:pt x="656866" y="1695182"/>
                  <a:pt x="631189" y="1709062"/>
                  <a:pt x="605887" y="1725930"/>
                </a:cubicBezTo>
                <a:cubicBezTo>
                  <a:pt x="590647" y="1748790"/>
                  <a:pt x="582146" y="1778025"/>
                  <a:pt x="560167" y="1794510"/>
                </a:cubicBezTo>
                <a:cubicBezTo>
                  <a:pt x="544927" y="1805940"/>
                  <a:pt x="527103" y="1814562"/>
                  <a:pt x="514447" y="1828800"/>
                </a:cubicBezTo>
                <a:cubicBezTo>
                  <a:pt x="496194" y="1849335"/>
                  <a:pt x="488154" y="1877953"/>
                  <a:pt x="468727" y="1897380"/>
                </a:cubicBezTo>
                <a:cubicBezTo>
                  <a:pt x="418567" y="1947540"/>
                  <a:pt x="418043" y="1944831"/>
                  <a:pt x="365857" y="2023110"/>
                </a:cubicBezTo>
                <a:cubicBezTo>
                  <a:pt x="350617" y="2045970"/>
                  <a:pt x="339564" y="2072263"/>
                  <a:pt x="320137" y="2091690"/>
                </a:cubicBezTo>
                <a:cubicBezTo>
                  <a:pt x="297277" y="2114550"/>
                  <a:pt x="269490" y="2133371"/>
                  <a:pt x="251557" y="2160270"/>
                </a:cubicBezTo>
                <a:cubicBezTo>
                  <a:pt x="198217" y="2240280"/>
                  <a:pt x="228697" y="2213610"/>
                  <a:pt x="171547" y="2251710"/>
                </a:cubicBezTo>
                <a:cubicBezTo>
                  <a:pt x="129637" y="2314575"/>
                  <a:pt x="171547" y="2261235"/>
                  <a:pt x="114397" y="2308860"/>
                </a:cubicBezTo>
                <a:cubicBezTo>
                  <a:pt x="26390" y="2382199"/>
                  <a:pt x="130953" y="2309253"/>
                  <a:pt x="45817" y="2366010"/>
                </a:cubicBezTo>
                <a:cubicBezTo>
                  <a:pt x="30577" y="2388870"/>
                  <a:pt x="-2010" y="2407197"/>
                  <a:pt x="97" y="2434590"/>
                </a:cubicBezTo>
                <a:cubicBezTo>
                  <a:pt x="5619" y="2506382"/>
                  <a:pt x="-18141" y="2619011"/>
                  <a:pt x="80107" y="2651760"/>
                </a:cubicBezTo>
                <a:cubicBezTo>
                  <a:pt x="162323" y="2679165"/>
                  <a:pt x="59652" y="2645916"/>
                  <a:pt x="160117" y="2674620"/>
                </a:cubicBezTo>
                <a:cubicBezTo>
                  <a:pt x="171702" y="2677930"/>
                  <a:pt x="182783" y="2682880"/>
                  <a:pt x="194407" y="2686050"/>
                </a:cubicBezTo>
                <a:cubicBezTo>
                  <a:pt x="224718" y="2694317"/>
                  <a:pt x="256041" y="2698975"/>
                  <a:pt x="285847" y="2708910"/>
                </a:cubicBezTo>
                <a:cubicBezTo>
                  <a:pt x="368063" y="2736315"/>
                  <a:pt x="265392" y="2703066"/>
                  <a:pt x="365857" y="2731770"/>
                </a:cubicBezTo>
                <a:cubicBezTo>
                  <a:pt x="377442" y="2735080"/>
                  <a:pt x="388562" y="2739890"/>
                  <a:pt x="400147" y="2743200"/>
                </a:cubicBezTo>
                <a:cubicBezTo>
                  <a:pt x="415252" y="2747516"/>
                  <a:pt x="430762" y="2750314"/>
                  <a:pt x="445867" y="2754630"/>
                </a:cubicBezTo>
                <a:cubicBezTo>
                  <a:pt x="457452" y="2757940"/>
                  <a:pt x="468249" y="2764228"/>
                  <a:pt x="480157" y="2766060"/>
                </a:cubicBezTo>
                <a:cubicBezTo>
                  <a:pt x="518002" y="2771882"/>
                  <a:pt x="556401" y="2773262"/>
                  <a:pt x="594457" y="2777490"/>
                </a:cubicBezTo>
                <a:cubicBezTo>
                  <a:pt x="658331" y="2784587"/>
                  <a:pt x="693746" y="2789308"/>
                  <a:pt x="754477" y="2800350"/>
                </a:cubicBezTo>
                <a:cubicBezTo>
                  <a:pt x="773591" y="2803825"/>
                  <a:pt x="792513" y="2808305"/>
                  <a:pt x="811627" y="2811780"/>
                </a:cubicBezTo>
                <a:cubicBezTo>
                  <a:pt x="848992" y="2818574"/>
                  <a:pt x="899712" y="2825229"/>
                  <a:pt x="937357" y="2834640"/>
                </a:cubicBezTo>
                <a:cubicBezTo>
                  <a:pt x="949046" y="2837562"/>
                  <a:pt x="960871" y="2840682"/>
                  <a:pt x="971647" y="2846070"/>
                </a:cubicBezTo>
                <a:cubicBezTo>
                  <a:pt x="983934" y="2852213"/>
                  <a:pt x="993384" y="2863351"/>
                  <a:pt x="1005937" y="2868930"/>
                </a:cubicBezTo>
                <a:cubicBezTo>
                  <a:pt x="1027957" y="2878717"/>
                  <a:pt x="1051657" y="2884170"/>
                  <a:pt x="1074517" y="2891790"/>
                </a:cubicBezTo>
                <a:lnTo>
                  <a:pt x="1108807" y="2903220"/>
                </a:lnTo>
                <a:cubicBezTo>
                  <a:pt x="1153873" y="2970819"/>
                  <a:pt x="1103560" y="2907636"/>
                  <a:pt x="1177387" y="2960370"/>
                </a:cubicBezTo>
                <a:cubicBezTo>
                  <a:pt x="1190541" y="2969765"/>
                  <a:pt x="1199259" y="2984312"/>
                  <a:pt x="1211677" y="2994660"/>
                </a:cubicBezTo>
                <a:cubicBezTo>
                  <a:pt x="1260812" y="3035606"/>
                  <a:pt x="1228707" y="3003175"/>
                  <a:pt x="1280257" y="3028950"/>
                </a:cubicBezTo>
                <a:cubicBezTo>
                  <a:pt x="1292544" y="3035093"/>
                  <a:pt x="1302260" y="3045667"/>
                  <a:pt x="1314547" y="3051810"/>
                </a:cubicBezTo>
                <a:cubicBezTo>
                  <a:pt x="1325323" y="3057198"/>
                  <a:pt x="1338061" y="3057852"/>
                  <a:pt x="1348837" y="3063240"/>
                </a:cubicBezTo>
                <a:cubicBezTo>
                  <a:pt x="1361124" y="3069383"/>
                  <a:pt x="1370574" y="3080521"/>
                  <a:pt x="1383127" y="3086100"/>
                </a:cubicBezTo>
                <a:cubicBezTo>
                  <a:pt x="1471557" y="3125402"/>
                  <a:pt x="1431373" y="3088626"/>
                  <a:pt x="1463137" y="312039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350661-09A4-4F6B-B881-05503CE32CB7}"/>
              </a:ext>
            </a:extLst>
          </p:cNvPr>
          <p:cNvSpPr txBox="1"/>
          <p:nvPr/>
        </p:nvSpPr>
        <p:spPr>
          <a:xfrm>
            <a:off x="2114113" y="22528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00B050"/>
                </a:solidFill>
              </a:rPr>
              <a:t>13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1204BE3B-051E-46CA-996F-044DA700CA02}"/>
              </a:ext>
            </a:extLst>
          </p:cNvPr>
          <p:cNvSpPr/>
          <p:nvPr/>
        </p:nvSpPr>
        <p:spPr>
          <a:xfrm>
            <a:off x="2020236" y="1703070"/>
            <a:ext cx="2105994" cy="3017520"/>
          </a:xfrm>
          <a:custGeom>
            <a:avLst/>
            <a:gdLst>
              <a:gd name="connsiteX0" fmla="*/ 2105994 w 2105994"/>
              <a:gd name="connsiteY0" fmla="*/ 0 h 3017520"/>
              <a:gd name="connsiteX1" fmla="*/ 1557354 w 2105994"/>
              <a:gd name="connsiteY1" fmla="*/ 11430 h 3017520"/>
              <a:gd name="connsiteX2" fmla="*/ 1420194 w 2105994"/>
              <a:gd name="connsiteY2" fmla="*/ 34290 h 3017520"/>
              <a:gd name="connsiteX3" fmla="*/ 1305894 w 2105994"/>
              <a:gd name="connsiteY3" fmla="*/ 45720 h 3017520"/>
              <a:gd name="connsiteX4" fmla="*/ 1065864 w 2105994"/>
              <a:gd name="connsiteY4" fmla="*/ 80010 h 3017520"/>
              <a:gd name="connsiteX5" fmla="*/ 985854 w 2105994"/>
              <a:gd name="connsiteY5" fmla="*/ 91440 h 3017520"/>
              <a:gd name="connsiteX6" fmla="*/ 848694 w 2105994"/>
              <a:gd name="connsiteY6" fmla="*/ 125730 h 3017520"/>
              <a:gd name="connsiteX7" fmla="*/ 722964 w 2105994"/>
              <a:gd name="connsiteY7" fmla="*/ 160020 h 3017520"/>
              <a:gd name="connsiteX8" fmla="*/ 677244 w 2105994"/>
              <a:gd name="connsiteY8" fmla="*/ 171450 h 3017520"/>
              <a:gd name="connsiteX9" fmla="*/ 608664 w 2105994"/>
              <a:gd name="connsiteY9" fmla="*/ 205740 h 3017520"/>
              <a:gd name="connsiteX10" fmla="*/ 574374 w 2105994"/>
              <a:gd name="connsiteY10" fmla="*/ 217170 h 3017520"/>
              <a:gd name="connsiteX11" fmla="*/ 540084 w 2105994"/>
              <a:gd name="connsiteY11" fmla="*/ 251460 h 3017520"/>
              <a:gd name="connsiteX12" fmla="*/ 471504 w 2105994"/>
              <a:gd name="connsiteY12" fmla="*/ 308610 h 3017520"/>
              <a:gd name="connsiteX13" fmla="*/ 425784 w 2105994"/>
              <a:gd name="connsiteY13" fmla="*/ 377190 h 3017520"/>
              <a:gd name="connsiteX14" fmla="*/ 402924 w 2105994"/>
              <a:gd name="connsiteY14" fmla="*/ 422910 h 3017520"/>
              <a:gd name="connsiteX15" fmla="*/ 380064 w 2105994"/>
              <a:gd name="connsiteY15" fmla="*/ 457200 h 3017520"/>
              <a:gd name="connsiteX16" fmla="*/ 368634 w 2105994"/>
              <a:gd name="connsiteY16" fmla="*/ 491490 h 3017520"/>
              <a:gd name="connsiteX17" fmla="*/ 322914 w 2105994"/>
              <a:gd name="connsiteY17" fmla="*/ 560070 h 3017520"/>
              <a:gd name="connsiteX18" fmla="*/ 288624 w 2105994"/>
              <a:gd name="connsiteY18" fmla="*/ 640080 h 3017520"/>
              <a:gd name="connsiteX19" fmla="*/ 277194 w 2105994"/>
              <a:gd name="connsiteY19" fmla="*/ 674370 h 3017520"/>
              <a:gd name="connsiteX20" fmla="*/ 254334 w 2105994"/>
              <a:gd name="connsiteY20" fmla="*/ 720090 h 3017520"/>
              <a:gd name="connsiteX21" fmla="*/ 231474 w 2105994"/>
              <a:gd name="connsiteY21" fmla="*/ 788670 h 3017520"/>
              <a:gd name="connsiteX22" fmla="*/ 197184 w 2105994"/>
              <a:gd name="connsiteY22" fmla="*/ 868680 h 3017520"/>
              <a:gd name="connsiteX23" fmla="*/ 185754 w 2105994"/>
              <a:gd name="connsiteY23" fmla="*/ 971550 h 3017520"/>
              <a:gd name="connsiteX24" fmla="*/ 174324 w 2105994"/>
              <a:gd name="connsiteY24" fmla="*/ 1005840 h 3017520"/>
              <a:gd name="connsiteX25" fmla="*/ 162894 w 2105994"/>
              <a:gd name="connsiteY25" fmla="*/ 1143000 h 3017520"/>
              <a:gd name="connsiteX26" fmla="*/ 140034 w 2105994"/>
              <a:gd name="connsiteY26" fmla="*/ 1268730 h 3017520"/>
              <a:gd name="connsiteX27" fmla="*/ 128604 w 2105994"/>
              <a:gd name="connsiteY27" fmla="*/ 1314450 h 3017520"/>
              <a:gd name="connsiteX28" fmla="*/ 94314 w 2105994"/>
              <a:gd name="connsiteY28" fmla="*/ 1440180 h 3017520"/>
              <a:gd name="connsiteX29" fmla="*/ 82884 w 2105994"/>
              <a:gd name="connsiteY29" fmla="*/ 1474470 h 3017520"/>
              <a:gd name="connsiteX30" fmla="*/ 71454 w 2105994"/>
              <a:gd name="connsiteY30" fmla="*/ 1508760 h 3017520"/>
              <a:gd name="connsiteX31" fmla="*/ 48594 w 2105994"/>
              <a:gd name="connsiteY31" fmla="*/ 1543050 h 3017520"/>
              <a:gd name="connsiteX32" fmla="*/ 37164 w 2105994"/>
              <a:gd name="connsiteY32" fmla="*/ 1600200 h 3017520"/>
              <a:gd name="connsiteX33" fmla="*/ 14304 w 2105994"/>
              <a:gd name="connsiteY33" fmla="*/ 1668780 h 3017520"/>
              <a:gd name="connsiteX34" fmla="*/ 14304 w 2105994"/>
              <a:gd name="connsiteY34" fmla="*/ 2045970 h 3017520"/>
              <a:gd name="connsiteX35" fmla="*/ 25734 w 2105994"/>
              <a:gd name="connsiteY35" fmla="*/ 2080260 h 3017520"/>
              <a:gd name="connsiteX36" fmla="*/ 71454 w 2105994"/>
              <a:gd name="connsiteY36" fmla="*/ 2148840 h 3017520"/>
              <a:gd name="connsiteX37" fmla="*/ 140034 w 2105994"/>
              <a:gd name="connsiteY37" fmla="*/ 2251710 h 3017520"/>
              <a:gd name="connsiteX38" fmla="*/ 197184 w 2105994"/>
              <a:gd name="connsiteY38" fmla="*/ 2320290 h 3017520"/>
              <a:gd name="connsiteX39" fmla="*/ 265764 w 2105994"/>
              <a:gd name="connsiteY39" fmla="*/ 2366010 h 3017520"/>
              <a:gd name="connsiteX40" fmla="*/ 380064 w 2105994"/>
              <a:gd name="connsiteY40" fmla="*/ 2400300 h 3017520"/>
              <a:gd name="connsiteX41" fmla="*/ 414354 w 2105994"/>
              <a:gd name="connsiteY41" fmla="*/ 2423160 h 3017520"/>
              <a:gd name="connsiteX42" fmla="*/ 448644 w 2105994"/>
              <a:gd name="connsiteY42" fmla="*/ 2434590 h 3017520"/>
              <a:gd name="connsiteX43" fmla="*/ 517224 w 2105994"/>
              <a:gd name="connsiteY43" fmla="*/ 2480310 h 3017520"/>
              <a:gd name="connsiteX44" fmla="*/ 585804 w 2105994"/>
              <a:gd name="connsiteY44" fmla="*/ 2537460 h 3017520"/>
              <a:gd name="connsiteX45" fmla="*/ 620094 w 2105994"/>
              <a:gd name="connsiteY45" fmla="*/ 2548890 h 3017520"/>
              <a:gd name="connsiteX46" fmla="*/ 654384 w 2105994"/>
              <a:gd name="connsiteY46" fmla="*/ 2571750 h 3017520"/>
              <a:gd name="connsiteX47" fmla="*/ 688674 w 2105994"/>
              <a:gd name="connsiteY47" fmla="*/ 2583180 h 3017520"/>
              <a:gd name="connsiteX48" fmla="*/ 734394 w 2105994"/>
              <a:gd name="connsiteY48" fmla="*/ 2606040 h 3017520"/>
              <a:gd name="connsiteX49" fmla="*/ 791544 w 2105994"/>
              <a:gd name="connsiteY49" fmla="*/ 2617470 h 3017520"/>
              <a:gd name="connsiteX50" fmla="*/ 825834 w 2105994"/>
              <a:gd name="connsiteY50" fmla="*/ 2628900 h 3017520"/>
              <a:gd name="connsiteX51" fmla="*/ 882984 w 2105994"/>
              <a:gd name="connsiteY51" fmla="*/ 2640330 h 3017520"/>
              <a:gd name="connsiteX52" fmla="*/ 951564 w 2105994"/>
              <a:gd name="connsiteY52" fmla="*/ 2663190 h 3017520"/>
              <a:gd name="connsiteX53" fmla="*/ 997284 w 2105994"/>
              <a:gd name="connsiteY53" fmla="*/ 2674620 h 3017520"/>
              <a:gd name="connsiteX54" fmla="*/ 1065864 w 2105994"/>
              <a:gd name="connsiteY54" fmla="*/ 2697480 h 3017520"/>
              <a:gd name="connsiteX55" fmla="*/ 1100154 w 2105994"/>
              <a:gd name="connsiteY55" fmla="*/ 2708910 h 3017520"/>
              <a:gd name="connsiteX56" fmla="*/ 1134444 w 2105994"/>
              <a:gd name="connsiteY56" fmla="*/ 2731770 h 3017520"/>
              <a:gd name="connsiteX57" fmla="*/ 1214454 w 2105994"/>
              <a:gd name="connsiteY57" fmla="*/ 2754630 h 3017520"/>
              <a:gd name="connsiteX58" fmla="*/ 1283034 w 2105994"/>
              <a:gd name="connsiteY58" fmla="*/ 2777490 h 3017520"/>
              <a:gd name="connsiteX59" fmla="*/ 1317324 w 2105994"/>
              <a:gd name="connsiteY59" fmla="*/ 2788920 h 3017520"/>
              <a:gd name="connsiteX60" fmla="*/ 1397334 w 2105994"/>
              <a:gd name="connsiteY60" fmla="*/ 2800350 h 3017520"/>
              <a:gd name="connsiteX61" fmla="*/ 1500204 w 2105994"/>
              <a:gd name="connsiteY61" fmla="*/ 2834640 h 3017520"/>
              <a:gd name="connsiteX62" fmla="*/ 1534494 w 2105994"/>
              <a:gd name="connsiteY62" fmla="*/ 2846070 h 3017520"/>
              <a:gd name="connsiteX63" fmla="*/ 1580214 w 2105994"/>
              <a:gd name="connsiteY63" fmla="*/ 2857500 h 3017520"/>
              <a:gd name="connsiteX64" fmla="*/ 1614504 w 2105994"/>
              <a:gd name="connsiteY64" fmla="*/ 2868930 h 3017520"/>
              <a:gd name="connsiteX65" fmla="*/ 1705944 w 2105994"/>
              <a:gd name="connsiteY65" fmla="*/ 2880360 h 3017520"/>
              <a:gd name="connsiteX66" fmla="*/ 1740234 w 2105994"/>
              <a:gd name="connsiteY66" fmla="*/ 2891790 h 3017520"/>
              <a:gd name="connsiteX67" fmla="*/ 1808814 w 2105994"/>
              <a:gd name="connsiteY67" fmla="*/ 2937510 h 3017520"/>
              <a:gd name="connsiteX68" fmla="*/ 1945974 w 2105994"/>
              <a:gd name="connsiteY68" fmla="*/ 2983230 h 3017520"/>
              <a:gd name="connsiteX69" fmla="*/ 1980264 w 2105994"/>
              <a:gd name="connsiteY69" fmla="*/ 2994660 h 3017520"/>
              <a:gd name="connsiteX70" fmla="*/ 2014554 w 2105994"/>
              <a:gd name="connsiteY70" fmla="*/ 3006090 h 3017520"/>
              <a:gd name="connsiteX71" fmla="*/ 2037414 w 2105994"/>
              <a:gd name="connsiteY71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105994" h="3017520">
                <a:moveTo>
                  <a:pt x="2105994" y="0"/>
                </a:moveTo>
                <a:lnTo>
                  <a:pt x="1557354" y="11430"/>
                </a:lnTo>
                <a:cubicBezTo>
                  <a:pt x="1225970" y="23058"/>
                  <a:pt x="1562833" y="12345"/>
                  <a:pt x="1420194" y="34290"/>
                </a:cubicBezTo>
                <a:cubicBezTo>
                  <a:pt x="1382349" y="40112"/>
                  <a:pt x="1343888" y="40971"/>
                  <a:pt x="1305894" y="45720"/>
                </a:cubicBezTo>
                <a:lnTo>
                  <a:pt x="1065864" y="80010"/>
                </a:lnTo>
                <a:lnTo>
                  <a:pt x="985854" y="91440"/>
                </a:lnTo>
                <a:cubicBezTo>
                  <a:pt x="856880" y="134431"/>
                  <a:pt x="977982" y="98025"/>
                  <a:pt x="848694" y="125730"/>
                </a:cubicBezTo>
                <a:cubicBezTo>
                  <a:pt x="685702" y="160657"/>
                  <a:pt x="810016" y="135148"/>
                  <a:pt x="722964" y="160020"/>
                </a:cubicBezTo>
                <a:cubicBezTo>
                  <a:pt x="707859" y="164336"/>
                  <a:pt x="692349" y="167134"/>
                  <a:pt x="677244" y="171450"/>
                </a:cubicBezTo>
                <a:cubicBezTo>
                  <a:pt x="610208" y="190603"/>
                  <a:pt x="675456" y="172344"/>
                  <a:pt x="608664" y="205740"/>
                </a:cubicBezTo>
                <a:cubicBezTo>
                  <a:pt x="597888" y="211128"/>
                  <a:pt x="585804" y="213360"/>
                  <a:pt x="574374" y="217170"/>
                </a:cubicBezTo>
                <a:cubicBezTo>
                  <a:pt x="562944" y="228600"/>
                  <a:pt x="552502" y="241112"/>
                  <a:pt x="540084" y="251460"/>
                </a:cubicBezTo>
                <a:cubicBezTo>
                  <a:pt x="444605" y="331026"/>
                  <a:pt x="571683" y="208431"/>
                  <a:pt x="471504" y="308610"/>
                </a:cubicBezTo>
                <a:cubicBezTo>
                  <a:pt x="446985" y="382166"/>
                  <a:pt x="479296" y="302274"/>
                  <a:pt x="425784" y="377190"/>
                </a:cubicBezTo>
                <a:cubicBezTo>
                  <a:pt x="415880" y="391055"/>
                  <a:pt x="411378" y="408116"/>
                  <a:pt x="402924" y="422910"/>
                </a:cubicBezTo>
                <a:cubicBezTo>
                  <a:pt x="396108" y="434837"/>
                  <a:pt x="386207" y="444913"/>
                  <a:pt x="380064" y="457200"/>
                </a:cubicBezTo>
                <a:cubicBezTo>
                  <a:pt x="374676" y="467976"/>
                  <a:pt x="374485" y="480958"/>
                  <a:pt x="368634" y="491490"/>
                </a:cubicBezTo>
                <a:cubicBezTo>
                  <a:pt x="355291" y="515507"/>
                  <a:pt x="322914" y="560070"/>
                  <a:pt x="322914" y="560070"/>
                </a:cubicBezTo>
                <a:cubicBezTo>
                  <a:pt x="299126" y="655223"/>
                  <a:pt x="328091" y="561145"/>
                  <a:pt x="288624" y="640080"/>
                </a:cubicBezTo>
                <a:cubicBezTo>
                  <a:pt x="283236" y="650856"/>
                  <a:pt x="281940" y="663296"/>
                  <a:pt x="277194" y="674370"/>
                </a:cubicBezTo>
                <a:cubicBezTo>
                  <a:pt x="270482" y="690031"/>
                  <a:pt x="260662" y="704270"/>
                  <a:pt x="254334" y="720090"/>
                </a:cubicBezTo>
                <a:cubicBezTo>
                  <a:pt x="245385" y="742463"/>
                  <a:pt x="242250" y="767117"/>
                  <a:pt x="231474" y="788670"/>
                </a:cubicBezTo>
                <a:cubicBezTo>
                  <a:pt x="203226" y="845166"/>
                  <a:pt x="214002" y="818226"/>
                  <a:pt x="197184" y="868680"/>
                </a:cubicBezTo>
                <a:cubicBezTo>
                  <a:pt x="193374" y="902970"/>
                  <a:pt x="191426" y="937518"/>
                  <a:pt x="185754" y="971550"/>
                </a:cubicBezTo>
                <a:cubicBezTo>
                  <a:pt x="183773" y="983434"/>
                  <a:pt x="175916" y="993897"/>
                  <a:pt x="174324" y="1005840"/>
                </a:cubicBezTo>
                <a:cubicBezTo>
                  <a:pt x="168261" y="1051316"/>
                  <a:pt x="167960" y="1097402"/>
                  <a:pt x="162894" y="1143000"/>
                </a:cubicBezTo>
                <a:cubicBezTo>
                  <a:pt x="160137" y="1167814"/>
                  <a:pt x="146062" y="1241606"/>
                  <a:pt x="140034" y="1268730"/>
                </a:cubicBezTo>
                <a:cubicBezTo>
                  <a:pt x="136626" y="1284065"/>
                  <a:pt x="132012" y="1299115"/>
                  <a:pt x="128604" y="1314450"/>
                </a:cubicBezTo>
                <a:cubicBezTo>
                  <a:pt x="107063" y="1411384"/>
                  <a:pt x="129997" y="1333131"/>
                  <a:pt x="94314" y="1440180"/>
                </a:cubicBezTo>
                <a:lnTo>
                  <a:pt x="82884" y="1474470"/>
                </a:lnTo>
                <a:cubicBezTo>
                  <a:pt x="79074" y="1485900"/>
                  <a:pt x="78137" y="1498735"/>
                  <a:pt x="71454" y="1508760"/>
                </a:cubicBezTo>
                <a:lnTo>
                  <a:pt x="48594" y="1543050"/>
                </a:lnTo>
                <a:cubicBezTo>
                  <a:pt x="44784" y="1562100"/>
                  <a:pt x="42276" y="1581457"/>
                  <a:pt x="37164" y="1600200"/>
                </a:cubicBezTo>
                <a:cubicBezTo>
                  <a:pt x="30824" y="1623447"/>
                  <a:pt x="14304" y="1668780"/>
                  <a:pt x="14304" y="1668780"/>
                </a:cubicBezTo>
                <a:cubicBezTo>
                  <a:pt x="-4969" y="1842238"/>
                  <a:pt x="-4567" y="1791217"/>
                  <a:pt x="14304" y="2045970"/>
                </a:cubicBezTo>
                <a:cubicBezTo>
                  <a:pt x="15194" y="2057985"/>
                  <a:pt x="19883" y="2069728"/>
                  <a:pt x="25734" y="2080260"/>
                </a:cubicBezTo>
                <a:cubicBezTo>
                  <a:pt x="39077" y="2104277"/>
                  <a:pt x="56214" y="2125980"/>
                  <a:pt x="71454" y="2148840"/>
                </a:cubicBezTo>
                <a:lnTo>
                  <a:pt x="140034" y="2251710"/>
                </a:lnTo>
                <a:cubicBezTo>
                  <a:pt x="160354" y="2282190"/>
                  <a:pt x="166720" y="2296596"/>
                  <a:pt x="197184" y="2320290"/>
                </a:cubicBezTo>
                <a:cubicBezTo>
                  <a:pt x="218871" y="2337158"/>
                  <a:pt x="239110" y="2359347"/>
                  <a:pt x="265764" y="2366010"/>
                </a:cubicBezTo>
                <a:cubicBezTo>
                  <a:pt x="291322" y="2372399"/>
                  <a:pt x="363367" y="2389169"/>
                  <a:pt x="380064" y="2400300"/>
                </a:cubicBezTo>
                <a:cubicBezTo>
                  <a:pt x="391494" y="2407920"/>
                  <a:pt x="402067" y="2417017"/>
                  <a:pt x="414354" y="2423160"/>
                </a:cubicBezTo>
                <a:cubicBezTo>
                  <a:pt x="425130" y="2428548"/>
                  <a:pt x="438112" y="2428739"/>
                  <a:pt x="448644" y="2434590"/>
                </a:cubicBezTo>
                <a:cubicBezTo>
                  <a:pt x="472661" y="2447933"/>
                  <a:pt x="497797" y="2460883"/>
                  <a:pt x="517224" y="2480310"/>
                </a:cubicBezTo>
                <a:cubicBezTo>
                  <a:pt x="542503" y="2505589"/>
                  <a:pt x="553978" y="2521547"/>
                  <a:pt x="585804" y="2537460"/>
                </a:cubicBezTo>
                <a:cubicBezTo>
                  <a:pt x="596580" y="2542848"/>
                  <a:pt x="609318" y="2543502"/>
                  <a:pt x="620094" y="2548890"/>
                </a:cubicBezTo>
                <a:cubicBezTo>
                  <a:pt x="632381" y="2555033"/>
                  <a:pt x="642097" y="2565607"/>
                  <a:pt x="654384" y="2571750"/>
                </a:cubicBezTo>
                <a:cubicBezTo>
                  <a:pt x="665160" y="2577138"/>
                  <a:pt x="677600" y="2578434"/>
                  <a:pt x="688674" y="2583180"/>
                </a:cubicBezTo>
                <a:cubicBezTo>
                  <a:pt x="704335" y="2589892"/>
                  <a:pt x="718230" y="2600652"/>
                  <a:pt x="734394" y="2606040"/>
                </a:cubicBezTo>
                <a:cubicBezTo>
                  <a:pt x="752824" y="2612183"/>
                  <a:pt x="772697" y="2612758"/>
                  <a:pt x="791544" y="2617470"/>
                </a:cubicBezTo>
                <a:cubicBezTo>
                  <a:pt x="803233" y="2620392"/>
                  <a:pt x="814145" y="2625978"/>
                  <a:pt x="825834" y="2628900"/>
                </a:cubicBezTo>
                <a:cubicBezTo>
                  <a:pt x="844681" y="2633612"/>
                  <a:pt x="864241" y="2635218"/>
                  <a:pt x="882984" y="2640330"/>
                </a:cubicBezTo>
                <a:cubicBezTo>
                  <a:pt x="906231" y="2646670"/>
                  <a:pt x="928187" y="2657346"/>
                  <a:pt x="951564" y="2663190"/>
                </a:cubicBezTo>
                <a:cubicBezTo>
                  <a:pt x="966804" y="2667000"/>
                  <a:pt x="982237" y="2670106"/>
                  <a:pt x="997284" y="2674620"/>
                </a:cubicBezTo>
                <a:cubicBezTo>
                  <a:pt x="1020364" y="2681544"/>
                  <a:pt x="1043004" y="2689860"/>
                  <a:pt x="1065864" y="2697480"/>
                </a:cubicBezTo>
                <a:cubicBezTo>
                  <a:pt x="1077294" y="2701290"/>
                  <a:pt x="1090129" y="2702227"/>
                  <a:pt x="1100154" y="2708910"/>
                </a:cubicBezTo>
                <a:cubicBezTo>
                  <a:pt x="1111584" y="2716530"/>
                  <a:pt x="1122157" y="2725627"/>
                  <a:pt x="1134444" y="2731770"/>
                </a:cubicBezTo>
                <a:cubicBezTo>
                  <a:pt x="1153650" y="2741373"/>
                  <a:pt x="1196143" y="2749137"/>
                  <a:pt x="1214454" y="2754630"/>
                </a:cubicBezTo>
                <a:cubicBezTo>
                  <a:pt x="1237534" y="2761554"/>
                  <a:pt x="1260174" y="2769870"/>
                  <a:pt x="1283034" y="2777490"/>
                </a:cubicBezTo>
                <a:cubicBezTo>
                  <a:pt x="1294464" y="2781300"/>
                  <a:pt x="1305397" y="2787216"/>
                  <a:pt x="1317324" y="2788920"/>
                </a:cubicBezTo>
                <a:lnTo>
                  <a:pt x="1397334" y="2800350"/>
                </a:lnTo>
                <a:lnTo>
                  <a:pt x="1500204" y="2834640"/>
                </a:lnTo>
                <a:cubicBezTo>
                  <a:pt x="1511634" y="2838450"/>
                  <a:pt x="1522805" y="2843148"/>
                  <a:pt x="1534494" y="2846070"/>
                </a:cubicBezTo>
                <a:cubicBezTo>
                  <a:pt x="1549734" y="2849880"/>
                  <a:pt x="1565109" y="2853184"/>
                  <a:pt x="1580214" y="2857500"/>
                </a:cubicBezTo>
                <a:cubicBezTo>
                  <a:pt x="1591799" y="2860810"/>
                  <a:pt x="1602650" y="2866775"/>
                  <a:pt x="1614504" y="2868930"/>
                </a:cubicBezTo>
                <a:cubicBezTo>
                  <a:pt x="1644726" y="2874425"/>
                  <a:pt x="1675464" y="2876550"/>
                  <a:pt x="1705944" y="2880360"/>
                </a:cubicBezTo>
                <a:cubicBezTo>
                  <a:pt x="1717374" y="2884170"/>
                  <a:pt x="1729702" y="2885939"/>
                  <a:pt x="1740234" y="2891790"/>
                </a:cubicBezTo>
                <a:cubicBezTo>
                  <a:pt x="1764251" y="2905133"/>
                  <a:pt x="1782750" y="2928822"/>
                  <a:pt x="1808814" y="2937510"/>
                </a:cubicBezTo>
                <a:lnTo>
                  <a:pt x="1945974" y="2983230"/>
                </a:lnTo>
                <a:lnTo>
                  <a:pt x="1980264" y="2994660"/>
                </a:lnTo>
                <a:cubicBezTo>
                  <a:pt x="1991694" y="2998470"/>
                  <a:pt x="2003778" y="3000702"/>
                  <a:pt x="2014554" y="3006090"/>
                </a:cubicBezTo>
                <a:lnTo>
                  <a:pt x="2037414" y="3017520"/>
                </a:lnTo>
              </a:path>
            </a:pathLst>
          </a:custGeom>
          <a:noFill/>
          <a:ln w="57150">
            <a:solidFill>
              <a:srgbClr val="F5A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D3D420-6BD0-47BC-B57B-21C29AABDC6A}"/>
              </a:ext>
            </a:extLst>
          </p:cNvPr>
          <p:cNvSpPr txBox="1"/>
          <p:nvPr/>
        </p:nvSpPr>
        <p:spPr>
          <a:xfrm>
            <a:off x="1052349" y="215104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EC9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64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09FBCF-8E68-462E-8719-766C69DED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01"/>
          <a:stretch/>
        </p:blipFill>
        <p:spPr>
          <a:xfrm>
            <a:off x="44150" y="-5539"/>
            <a:ext cx="9055700" cy="48965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D6E3C23-D981-4716-BC23-1FCF6685D8CD}"/>
              </a:ext>
            </a:extLst>
          </p:cNvPr>
          <p:cNvSpPr/>
          <p:nvPr/>
        </p:nvSpPr>
        <p:spPr>
          <a:xfrm>
            <a:off x="2015817" y="773183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6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295A06-794D-4944-84F1-0BA958DFB8FD}"/>
              </a:ext>
            </a:extLst>
          </p:cNvPr>
          <p:cNvSpPr/>
          <p:nvPr/>
        </p:nvSpPr>
        <p:spPr>
          <a:xfrm>
            <a:off x="2015817" y="1604858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7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1B19F9-2D82-4371-8F9C-D6F5042B9EB5}"/>
              </a:ext>
            </a:extLst>
          </p:cNvPr>
          <p:cNvSpPr/>
          <p:nvPr/>
        </p:nvSpPr>
        <p:spPr>
          <a:xfrm>
            <a:off x="1979712" y="2442733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82DE8FC-5CDF-4A39-8A1D-44640E69E106}"/>
              </a:ext>
            </a:extLst>
          </p:cNvPr>
          <p:cNvSpPr/>
          <p:nvPr/>
        </p:nvSpPr>
        <p:spPr>
          <a:xfrm>
            <a:off x="2015817" y="3284984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9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1BC4A-2DBE-4A38-B8A5-748D93378ECB}"/>
              </a:ext>
            </a:extLst>
          </p:cNvPr>
          <p:cNvSpPr/>
          <p:nvPr/>
        </p:nvSpPr>
        <p:spPr>
          <a:xfrm>
            <a:off x="2061374" y="4077072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E0BBA54-E555-4182-8896-7A73F918AFB2}"/>
              </a:ext>
            </a:extLst>
          </p:cNvPr>
          <p:cNvSpPr/>
          <p:nvPr/>
        </p:nvSpPr>
        <p:spPr>
          <a:xfrm>
            <a:off x="5732477" y="755076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52636D0-BC65-431A-B86E-C64101C064CD}"/>
              </a:ext>
            </a:extLst>
          </p:cNvPr>
          <p:cNvSpPr/>
          <p:nvPr/>
        </p:nvSpPr>
        <p:spPr>
          <a:xfrm>
            <a:off x="5732477" y="1599443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8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C74F05A-4663-433B-BE2C-B7AD2A4B364F}"/>
              </a:ext>
            </a:extLst>
          </p:cNvPr>
          <p:cNvSpPr/>
          <p:nvPr/>
        </p:nvSpPr>
        <p:spPr>
          <a:xfrm>
            <a:off x="5732477" y="2449410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4C26FFC-46AE-4419-A2BF-93BD67E03BC3}"/>
              </a:ext>
            </a:extLst>
          </p:cNvPr>
          <p:cNvSpPr/>
          <p:nvPr/>
        </p:nvSpPr>
        <p:spPr>
          <a:xfrm>
            <a:off x="5764733" y="3284984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1 0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ED51E0-82E4-40F7-9FE7-1223ECDA22BE}"/>
              </a:ext>
            </a:extLst>
          </p:cNvPr>
          <p:cNvSpPr txBox="1"/>
          <p:nvPr/>
        </p:nvSpPr>
        <p:spPr>
          <a:xfrm>
            <a:off x="8840326" y="364973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33056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378922-0BC6-4769-B78D-83772CA2E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400" b="38865"/>
          <a:stretch/>
        </p:blipFill>
        <p:spPr>
          <a:xfrm>
            <a:off x="107504" y="332656"/>
            <a:ext cx="9013686" cy="32403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146382B-57CC-4937-B683-FC11FB05ABA2}"/>
              </a:ext>
            </a:extLst>
          </p:cNvPr>
          <p:cNvSpPr/>
          <p:nvPr/>
        </p:nvSpPr>
        <p:spPr>
          <a:xfrm>
            <a:off x="1292278" y="3503071"/>
            <a:ext cx="2299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через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часа</a:t>
            </a:r>
            <a:endParaRPr lang="ru-RU" sz="4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BB0FA80-D362-4BB1-8662-494197D0ECCD}"/>
              </a:ext>
            </a:extLst>
          </p:cNvPr>
          <p:cNvSpPr/>
          <p:nvPr/>
        </p:nvSpPr>
        <p:spPr>
          <a:xfrm>
            <a:off x="1043608" y="692696"/>
            <a:ext cx="1252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часа</a:t>
            </a:r>
            <a:endParaRPr lang="ru-RU" sz="4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E9A716-0AA8-4250-8B9F-1720898FD0AD}"/>
              </a:ext>
            </a:extLst>
          </p:cNvPr>
          <p:cNvSpPr/>
          <p:nvPr/>
        </p:nvSpPr>
        <p:spPr>
          <a:xfrm>
            <a:off x="6732240" y="710478"/>
            <a:ext cx="1669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часов</a:t>
            </a:r>
            <a:endParaRPr lang="ru-RU" sz="4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AD0CBF0-03BA-48A7-A7DC-AC567A1D3C0F}"/>
              </a:ext>
            </a:extLst>
          </p:cNvPr>
          <p:cNvSpPr/>
          <p:nvPr/>
        </p:nvSpPr>
        <p:spPr>
          <a:xfrm>
            <a:off x="5582534" y="3433125"/>
            <a:ext cx="2299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через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часа</a:t>
            </a:r>
            <a:endParaRPr lang="ru-RU" sz="4000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DC5F9110-D975-429B-A6BA-88C6C16E3477}"/>
              </a:ext>
            </a:extLst>
          </p:cNvPr>
          <p:cNvCxnSpPr>
            <a:cxnSpLocks/>
          </p:cNvCxnSpPr>
          <p:nvPr/>
        </p:nvCxnSpPr>
        <p:spPr>
          <a:xfrm flipV="1">
            <a:off x="1763688" y="1340768"/>
            <a:ext cx="0" cy="4407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69046BB1-6A08-43BD-B205-5B5C7D08AAE6}"/>
              </a:ext>
            </a:extLst>
          </p:cNvPr>
          <p:cNvCxnSpPr>
            <a:cxnSpLocks/>
          </p:cNvCxnSpPr>
          <p:nvPr/>
        </p:nvCxnSpPr>
        <p:spPr>
          <a:xfrm flipV="1">
            <a:off x="1763688" y="1637511"/>
            <a:ext cx="288032" cy="188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A5AB860-7F65-4C2A-8E4D-FD3188476EDA}"/>
              </a:ext>
            </a:extLst>
          </p:cNvPr>
          <p:cNvSpPr/>
          <p:nvPr/>
        </p:nvSpPr>
        <p:spPr>
          <a:xfrm>
            <a:off x="2310134" y="2523932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EE546C1-A9BE-4A77-A2C4-070D63142E68}"/>
              </a:ext>
            </a:extLst>
          </p:cNvPr>
          <p:cNvSpPr/>
          <p:nvPr/>
        </p:nvSpPr>
        <p:spPr>
          <a:xfrm>
            <a:off x="539553" y="4107991"/>
            <a:ext cx="3052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2 + 4=6 (ч)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C3570704-3FEB-4BBD-B79A-3303AB95FE9B}"/>
              </a:ext>
            </a:extLst>
          </p:cNvPr>
          <p:cNvCxnSpPr>
            <a:cxnSpLocks/>
          </p:cNvCxnSpPr>
          <p:nvPr/>
        </p:nvCxnSpPr>
        <p:spPr>
          <a:xfrm flipV="1">
            <a:off x="3419872" y="1295253"/>
            <a:ext cx="0" cy="4407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21FF1371-1E36-455A-9295-C756C0E2E9D6}"/>
              </a:ext>
            </a:extLst>
          </p:cNvPr>
          <p:cNvCxnSpPr>
            <a:cxnSpLocks/>
          </p:cNvCxnSpPr>
          <p:nvPr/>
        </p:nvCxnSpPr>
        <p:spPr>
          <a:xfrm>
            <a:off x="3419872" y="1851321"/>
            <a:ext cx="0" cy="3535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9F5ADEA7-C09C-4DD0-8E94-82A99D92E7B5}"/>
              </a:ext>
            </a:extLst>
          </p:cNvPr>
          <p:cNvCxnSpPr>
            <a:cxnSpLocks/>
          </p:cNvCxnSpPr>
          <p:nvPr/>
        </p:nvCxnSpPr>
        <p:spPr>
          <a:xfrm flipH="1" flipV="1">
            <a:off x="7335255" y="1659041"/>
            <a:ext cx="330467" cy="2449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4C6A46CC-F9E3-49EF-8C4E-1D721F23CCB3}"/>
              </a:ext>
            </a:extLst>
          </p:cNvPr>
          <p:cNvCxnSpPr>
            <a:cxnSpLocks/>
          </p:cNvCxnSpPr>
          <p:nvPr/>
        </p:nvCxnSpPr>
        <p:spPr>
          <a:xfrm flipV="1">
            <a:off x="7591604" y="1385233"/>
            <a:ext cx="0" cy="466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D22D62B-81F2-4133-837E-ABA02E677F50}"/>
              </a:ext>
            </a:extLst>
          </p:cNvPr>
          <p:cNvSpPr/>
          <p:nvPr/>
        </p:nvSpPr>
        <p:spPr>
          <a:xfrm>
            <a:off x="6527903" y="2508415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3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B44CC198-5193-4D64-80E4-B12FB6235F1B}"/>
              </a:ext>
            </a:extLst>
          </p:cNvPr>
          <p:cNvSpPr/>
          <p:nvPr/>
        </p:nvSpPr>
        <p:spPr>
          <a:xfrm>
            <a:off x="4829807" y="4173485"/>
            <a:ext cx="3571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10 - 3= 7 (ч)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F176AC19-4B27-4B76-885D-B456FF55EEFB}"/>
              </a:ext>
            </a:extLst>
          </p:cNvPr>
          <p:cNvCxnSpPr>
            <a:cxnSpLocks/>
          </p:cNvCxnSpPr>
          <p:nvPr/>
        </p:nvCxnSpPr>
        <p:spPr>
          <a:xfrm flipV="1">
            <a:off x="5868144" y="1295253"/>
            <a:ext cx="0" cy="466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845417E2-43A5-4B94-B7CB-BA54E3A2F1A0}"/>
              </a:ext>
            </a:extLst>
          </p:cNvPr>
          <p:cNvCxnSpPr>
            <a:cxnSpLocks/>
          </p:cNvCxnSpPr>
          <p:nvPr/>
        </p:nvCxnSpPr>
        <p:spPr>
          <a:xfrm flipH="1">
            <a:off x="5711133" y="1781527"/>
            <a:ext cx="189074" cy="285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99969F6-E9DF-4B04-A79B-CBF1CB6778D3}"/>
              </a:ext>
            </a:extLst>
          </p:cNvPr>
          <p:cNvSpPr txBox="1"/>
          <p:nvPr/>
        </p:nvSpPr>
        <p:spPr>
          <a:xfrm>
            <a:off x="8816724" y="222613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4565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378922-0BC6-4769-B78D-83772CA2E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22" b="12670"/>
          <a:stretch/>
        </p:blipFill>
        <p:spPr>
          <a:xfrm>
            <a:off x="110071" y="404663"/>
            <a:ext cx="8841551" cy="3415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EF37AE-A9DB-4887-B3EA-A2A105F8B948}"/>
              </a:ext>
            </a:extLst>
          </p:cNvPr>
          <p:cNvSpPr txBox="1"/>
          <p:nvPr/>
        </p:nvSpPr>
        <p:spPr>
          <a:xfrm>
            <a:off x="8704456" y="2637782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437B1D2-5205-43AE-B0A7-9142261F9CC0}"/>
              </a:ext>
            </a:extLst>
          </p:cNvPr>
          <p:cNvSpPr/>
          <p:nvPr/>
        </p:nvSpPr>
        <p:spPr>
          <a:xfrm>
            <a:off x="3419872" y="692696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0F73F7-8B74-4088-B407-69C10DD7956C}"/>
              </a:ext>
            </a:extLst>
          </p:cNvPr>
          <p:cNvSpPr/>
          <p:nvPr/>
        </p:nvSpPr>
        <p:spPr>
          <a:xfrm>
            <a:off x="3491880" y="2780928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6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156CC3F-769D-481F-B315-9C4F4AD333B4}"/>
              </a:ext>
            </a:extLst>
          </p:cNvPr>
          <p:cNvSpPr/>
          <p:nvPr/>
        </p:nvSpPr>
        <p:spPr>
          <a:xfrm>
            <a:off x="5508104" y="2780412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9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4B873F1-DC4B-40CB-A48E-21E99552E35F}"/>
              </a:ext>
            </a:extLst>
          </p:cNvPr>
          <p:cNvSpPr/>
          <p:nvPr/>
        </p:nvSpPr>
        <p:spPr>
          <a:xfrm>
            <a:off x="6516216" y="1700808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10039B3-68CB-4488-B936-E8F04E033443}"/>
              </a:ext>
            </a:extLst>
          </p:cNvPr>
          <p:cNvSpPr/>
          <p:nvPr/>
        </p:nvSpPr>
        <p:spPr>
          <a:xfrm>
            <a:off x="1331640" y="1736274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5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A305375-CEFD-4C3E-BB53-81A7BC8D7262}"/>
              </a:ext>
            </a:extLst>
          </p:cNvPr>
          <p:cNvSpPr/>
          <p:nvPr/>
        </p:nvSpPr>
        <p:spPr>
          <a:xfrm>
            <a:off x="4530846" y="692695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4B873F1-DC4B-40CB-A48E-21E99552E35F}"/>
              </a:ext>
            </a:extLst>
          </p:cNvPr>
          <p:cNvSpPr/>
          <p:nvPr/>
        </p:nvSpPr>
        <p:spPr>
          <a:xfrm>
            <a:off x="2449048" y="1751675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800" b="1" dirty="0" smtClean="0">
                <a:solidFill>
                  <a:srgbClr val="0000CC"/>
                </a:solidFill>
                <a:latin typeface="Propisi" panose="02000508030000020003" pitchFamily="2" charset="0"/>
              </a:rPr>
              <a:t>0</a:t>
            </a:r>
            <a:endParaRPr lang="ru-RU" sz="48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832508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20418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0633" y="1112647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1181942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2780" y="1151165"/>
            <a:ext cx="53343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0451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1  0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600" y="1181942"/>
            <a:ext cx="5544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210998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1074" y="1181943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5581" y="1181943"/>
            <a:ext cx="5040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16BB7C-79FD-446A-913C-B64C1BB164B4}"/>
              </a:ext>
            </a:extLst>
          </p:cNvPr>
          <p:cNvSpPr txBox="1"/>
          <p:nvPr/>
        </p:nvSpPr>
        <p:spPr>
          <a:xfrm>
            <a:off x="2177231" y="3262162"/>
            <a:ext cx="95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7F5EFC-7548-46A7-8AC2-D8FBFC8A9591}"/>
              </a:ext>
            </a:extLst>
          </p:cNvPr>
          <p:cNvSpPr txBox="1"/>
          <p:nvPr/>
        </p:nvSpPr>
        <p:spPr>
          <a:xfrm>
            <a:off x="4011597" y="3221931"/>
            <a:ext cx="95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6C5EE3-064B-4F53-A4E5-0FF4035D27AA}"/>
              </a:ext>
            </a:extLst>
          </p:cNvPr>
          <p:cNvSpPr txBox="1"/>
          <p:nvPr/>
        </p:nvSpPr>
        <p:spPr>
          <a:xfrm>
            <a:off x="5670456" y="3142295"/>
            <a:ext cx="950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CAE137-9DC8-45E8-BA36-7D81D1CFD685}"/>
              </a:ext>
            </a:extLst>
          </p:cNvPr>
          <p:cNvSpPr txBox="1"/>
          <p:nvPr/>
        </p:nvSpPr>
        <p:spPr>
          <a:xfrm>
            <a:off x="7329315" y="3198633"/>
            <a:ext cx="95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DB7BBF-A17A-4343-9E62-1762174654BA}"/>
              </a:ext>
            </a:extLst>
          </p:cNvPr>
          <p:cNvSpPr txBox="1"/>
          <p:nvPr/>
        </p:nvSpPr>
        <p:spPr>
          <a:xfrm>
            <a:off x="2325540" y="1859346"/>
            <a:ext cx="95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A18E66-8D9D-49BE-8C2A-865401547245}"/>
              </a:ext>
            </a:extLst>
          </p:cNvPr>
          <p:cNvSpPr txBox="1"/>
          <p:nvPr/>
        </p:nvSpPr>
        <p:spPr>
          <a:xfrm>
            <a:off x="3907710" y="1809110"/>
            <a:ext cx="76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28EDE4-6096-423D-B387-6357C5976FCC}"/>
              </a:ext>
            </a:extLst>
          </p:cNvPr>
          <p:cNvSpPr txBox="1"/>
          <p:nvPr/>
        </p:nvSpPr>
        <p:spPr>
          <a:xfrm>
            <a:off x="5756671" y="1776713"/>
            <a:ext cx="95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065AB3-2E4C-4EA8-BCE6-C7A9D0834CE7}"/>
              </a:ext>
            </a:extLst>
          </p:cNvPr>
          <p:cNvSpPr txBox="1"/>
          <p:nvPr/>
        </p:nvSpPr>
        <p:spPr>
          <a:xfrm>
            <a:off x="7312891" y="1730546"/>
            <a:ext cx="95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A85585-21F4-43D8-A36C-D12D248294F4}"/>
              </a:ext>
            </a:extLst>
          </p:cNvPr>
          <p:cNvSpPr txBox="1"/>
          <p:nvPr/>
        </p:nvSpPr>
        <p:spPr>
          <a:xfrm>
            <a:off x="506385" y="1869046"/>
            <a:ext cx="803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+5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06158B-4DD7-4899-8076-224E39929D09}"/>
              </a:ext>
            </a:extLst>
          </p:cNvPr>
          <p:cNvSpPr txBox="1"/>
          <p:nvPr/>
        </p:nvSpPr>
        <p:spPr>
          <a:xfrm>
            <a:off x="405487" y="3354495"/>
            <a:ext cx="803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+6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A78729-3334-4B2D-A260-0A10C991D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87" y="123546"/>
            <a:ext cx="8333026" cy="17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17049"/>
            <a:ext cx="90010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1489" y="266732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489" y="314096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184" y="266732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3138503"/>
            <a:ext cx="92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6416" y="266732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16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0344" y="3188261"/>
            <a:ext cx="82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= 16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ru-RU" sz="5400" b="1" dirty="0">
                <a:solidFill>
                  <a:srgbClr val="FF0000"/>
                </a:solidFill>
              </a:rPr>
              <a:t>Табличное сложение 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с   числами  5 и 6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80E4920-37EA-4267-AB2B-2B61C58C5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r="3538"/>
          <a:stretch/>
        </p:blipFill>
        <p:spPr>
          <a:xfrm>
            <a:off x="0" y="1412776"/>
            <a:ext cx="91516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1DE7D22-BF9F-40E2-A8ED-771DF223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" y="1484784"/>
            <a:ext cx="9144000" cy="32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16EC60-1085-4E47-8E50-8BF017C2A927}"/>
              </a:ext>
            </a:extLst>
          </p:cNvPr>
          <p:cNvSpPr txBox="1"/>
          <p:nvPr/>
        </p:nvSpPr>
        <p:spPr>
          <a:xfrm>
            <a:off x="1034951" y="4180307"/>
            <a:ext cx="58047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6  + 3 = 9 (л.)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19A00B-2FDD-4B13-849F-3D2EFB185102}"/>
              </a:ext>
            </a:extLst>
          </p:cNvPr>
          <p:cNvSpPr txBox="1"/>
          <p:nvPr/>
        </p:nvSpPr>
        <p:spPr>
          <a:xfrm>
            <a:off x="3180410" y="535339"/>
            <a:ext cx="1121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4C809A0-54ED-4290-AF22-65E15EA5D2F6}"/>
              </a:ext>
            </a:extLst>
          </p:cNvPr>
          <p:cNvSpPr txBox="1"/>
          <p:nvPr/>
        </p:nvSpPr>
        <p:spPr>
          <a:xfrm>
            <a:off x="4803129" y="1496250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3767E3-9FB5-42F9-8B02-C3A6DC558DEC}"/>
              </a:ext>
            </a:extLst>
          </p:cNvPr>
          <p:cNvSpPr txBox="1"/>
          <p:nvPr/>
        </p:nvSpPr>
        <p:spPr>
          <a:xfrm>
            <a:off x="3180410" y="2047055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xmlns="" id="{C6FAEBEA-82C0-4A89-A838-5B6551661ADD}"/>
              </a:ext>
            </a:extLst>
          </p:cNvPr>
          <p:cNvSpPr/>
          <p:nvPr/>
        </p:nvSpPr>
        <p:spPr>
          <a:xfrm>
            <a:off x="4062693" y="917924"/>
            <a:ext cx="522805" cy="225826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F4F5DF9-ED70-42E0-B825-7115AB927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35339"/>
            <a:ext cx="1826336" cy="14676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36ED6A-ECA0-4B35-B3D3-26CFB16C4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28" y="2096415"/>
            <a:ext cx="1826337" cy="14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9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63A40E-051B-474F-B369-365C94E8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769731"/>
            <a:ext cx="4471380" cy="1829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898EF8-E720-4CE2-9B56-6A39275289EE}"/>
              </a:ext>
            </a:extLst>
          </p:cNvPr>
          <p:cNvSpPr txBox="1"/>
          <p:nvPr/>
        </p:nvSpPr>
        <p:spPr>
          <a:xfrm>
            <a:off x="251520" y="116632"/>
            <a:ext cx="46828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БЫЛО –</a:t>
            </a:r>
          </a:p>
          <a:p>
            <a:r>
              <a:rPr lang="ru-RU" sz="8000" b="1" dirty="0"/>
              <a:t>УШЛИ-</a:t>
            </a:r>
          </a:p>
          <a:p>
            <a:r>
              <a:rPr lang="ru-RU" sz="8000" b="1" dirty="0"/>
              <a:t>ОТАЛОСЬ-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B75D41-02D8-4C57-801B-661BD9C4ADE7}"/>
              </a:ext>
            </a:extLst>
          </p:cNvPr>
          <p:cNvSpPr txBox="1"/>
          <p:nvPr/>
        </p:nvSpPr>
        <p:spPr>
          <a:xfrm>
            <a:off x="4011590" y="11663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9FA462-8390-4CFB-B287-769921D5CFD6}"/>
              </a:ext>
            </a:extLst>
          </p:cNvPr>
          <p:cNvSpPr txBox="1"/>
          <p:nvPr/>
        </p:nvSpPr>
        <p:spPr>
          <a:xfrm>
            <a:off x="4082177" y="141849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51522A-B808-4B9B-865D-ED1F05A1F53F}"/>
              </a:ext>
            </a:extLst>
          </p:cNvPr>
          <p:cNvSpPr txBox="1"/>
          <p:nvPr/>
        </p:nvSpPr>
        <p:spPr>
          <a:xfrm>
            <a:off x="4834400" y="260086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5A470E-DF2F-4757-BAF8-CCDE2111499B}"/>
              </a:ext>
            </a:extLst>
          </p:cNvPr>
          <p:cNvSpPr txBox="1"/>
          <p:nvPr/>
        </p:nvSpPr>
        <p:spPr>
          <a:xfrm>
            <a:off x="1199923" y="5301208"/>
            <a:ext cx="67441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18  - 3 = 15 (д.)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4028E8-C72F-4100-8D2D-43518F76CBF6}"/>
              </a:ext>
            </a:extLst>
          </p:cNvPr>
          <p:cNvSpPr/>
          <p:nvPr/>
        </p:nvSpPr>
        <p:spPr>
          <a:xfrm>
            <a:off x="3845910" y="4861987"/>
            <a:ext cx="883000" cy="505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E9771F7-0EB3-4F6E-AD38-BC584B178857}"/>
              </a:ext>
            </a:extLst>
          </p:cNvPr>
          <p:cNvSpPr txBox="1"/>
          <p:nvPr/>
        </p:nvSpPr>
        <p:spPr>
          <a:xfrm>
            <a:off x="3879710" y="4632855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691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5" y="818710"/>
            <a:ext cx="8045445" cy="383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5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688"/>
            <a:ext cx="860278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7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</TotalTime>
  <Words>151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Тема урока:  Табличное сложение  с   числами  5 и 6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vikag</cp:lastModifiedBy>
  <cp:revision>262</cp:revision>
  <dcterms:modified xsi:type="dcterms:W3CDTF">2024-03-17T16:32:25Z</dcterms:modified>
</cp:coreProperties>
</file>