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62" r:id="rId5"/>
    <p:sldId id="259" r:id="rId6"/>
    <p:sldId id="260" r:id="rId7"/>
    <p:sldId id="257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4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B011-DC11-4765-8D56-AB180CCB362B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7A632-7183-4D3C-99AC-89078C4789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A632-7183-4D3C-99AC-89078C47898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682263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95F9-8183-412B-B613-5DF9FB184D2C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8728-2E3D-4CBB-B0D4-C71DE2A89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herineasquithgallery.com/uploads/posts/2021-03/1614548291_28-p-apelsin-na-belom-fone-36.jpg" TargetMode="External"/><Relationship Id="rId2" Type="http://schemas.openxmlformats.org/officeDocument/2006/relationships/hyperlink" Target="http://cliparts.co/cliparts/kiK/nnM/kiKnnM9oT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rtinkin.net/uploads/posts/2022-03/1647994802_3-kartinkin-net-p-yezhik-kartinki-risunki-3.png" TargetMode="External"/><Relationship Id="rId5" Type="http://schemas.openxmlformats.org/officeDocument/2006/relationships/hyperlink" Target="https://i.pinimg.com/originals/d9/23/7b/d9237bb934cf36cfa11fc129a554db3b.jpg" TargetMode="External"/><Relationship Id="rId4" Type="http://schemas.openxmlformats.org/officeDocument/2006/relationships/hyperlink" Target="https://www.pngkit.com/png/detail/497-4972337_modified-citrus-pectin-citrus-sinensi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x-lines.ru/letters/i/cyrillicfancy/1565/d1551a/50/1/4nppbcgozeopbpgoszemzwfa4n77bqby4napbx6oszemzwcc4gy7bqgoz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4067944"/>
            <a:ext cx="5291993" cy="756000"/>
          </a:xfrm>
          <a:prstGeom prst="rect">
            <a:avLst/>
          </a:prstGeom>
          <a:noFill/>
        </p:spPr>
      </p:pic>
      <p:pic>
        <p:nvPicPr>
          <p:cNvPr id="5" name="Picture 2" descr="https://x-lines.ru/letters/i/cyrillicfancy/0573/dc2127/40/1/4n1pdy6ozzemiwcg4nhpbxsozzembwf54ggpbxqosdea6egosxeabwfo4n6pbxstomem5wf64gy7dyst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23528"/>
            <a:ext cx="5766750" cy="396000"/>
          </a:xfrm>
          <a:prstGeom prst="rect">
            <a:avLst/>
          </a:prstGeom>
          <a:noFill/>
        </p:spPr>
      </p:pic>
      <p:pic>
        <p:nvPicPr>
          <p:cNvPr id="7" name="Picture 4" descr="https://x-lines.ru/letters/i/cyrillicfancy/0739/b2401f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2" y="2555776"/>
            <a:ext cx="5787158" cy="5040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64904" y="111561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 класс</a:t>
            </a:r>
          </a:p>
        </p:txBody>
      </p:sp>
      <p:pic>
        <p:nvPicPr>
          <p:cNvPr id="11" name="Picture 6" descr="https://kartinkin.net/uploads/posts/2022-03/1647994802_3-kartinkin-net-p-yezhik-kartinki-risunki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08720" y="5364088"/>
            <a:ext cx="2676404" cy="2016224"/>
          </a:xfrm>
          <a:prstGeom prst="rect">
            <a:avLst/>
          </a:prstGeom>
          <a:noFill/>
        </p:spPr>
      </p:pic>
      <p:pic>
        <p:nvPicPr>
          <p:cNvPr id="12" name="Picture 4" descr="https://catherineasquithgallery.com/uploads/posts/2021-03/1614548291_28-p-apelsin-na-belom-fone-3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3" r="16877"/>
          <a:stretch>
            <a:fillRect/>
          </a:stretch>
        </p:blipFill>
        <p:spPr bwMode="auto">
          <a:xfrm>
            <a:off x="3861048" y="5580112"/>
            <a:ext cx="1757607" cy="17281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04" y="971600"/>
            <a:ext cx="51845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Дорогой друг!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Для того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В разделе «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Естественно-научная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грамотность» ты окунёшься в удивительный мир наблюдений и экспериментов. Ты будешь проводить необычные опыты с яблоком, апельсином и зеркалом. Познакомишься с чудесными свойствами воздуха, воды и соли.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Желаю удачи!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5949280" y="8604480"/>
            <a:ext cx="576064" cy="28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rossaprimavera.ru/static/files/db3d8df755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6516216"/>
            <a:ext cx="4104456" cy="2304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4664" y="251521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 делили апельсин —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Много нас, а он один.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долька — для ежа,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долька - для стрижа</a:t>
            </a:r>
            <a:r>
              <a:rPr lang="ru-RU" dirty="0"/>
              <a:t>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9041" y="251521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долька — для утят,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долька - для котят,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Эта долька — для бобра,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 для волка — кожура.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6672" y="1547664"/>
            <a:ext cx="583264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2916" y="15476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6" y="1979712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Ой, а можно нам каждому – по дольке? – закрякали утята.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нам, и нам! – промяукали котята.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Ёж важно повертел апельсин и радостно сказал: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переживайте, всем достанется по одной дольке!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же ты это определил? – спросил чиж.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Всё очень просто! Под хвостиком у апельсина есть малюсенькие дырочки. Через них каждая долька впитывает из дерева соки. Сколько дырочек – столько и долек. Я просто посчитал дырочки.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0040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Сколько дырочек насчитал важный ёж, если котят было двое, а утят – трое?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7200" y="5868192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7152" y="5868192"/>
            <a:ext cx="432000" cy="43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Скругленный прямоугольник 13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404664" y="5868192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5" name="wind.wav"/>
            </a:hlinkClick>
          </p:cNvPr>
          <p:cNvSpPr/>
          <p:nvPr/>
        </p:nvSpPr>
        <p:spPr>
          <a:xfrm>
            <a:off x="2564904" y="586814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8720" y="5868144"/>
            <a:ext cx="1080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 долек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68912" y="5868144"/>
            <a:ext cx="1080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 долек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01208" y="5868144"/>
            <a:ext cx="1080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 долек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77425" t="20120" r="2325" b="66467"/>
          <a:stretch>
            <a:fillRect/>
          </a:stretch>
        </p:blipFill>
        <p:spPr bwMode="auto">
          <a:xfrm>
            <a:off x="4797152" y="6876256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5949280" y="8604480"/>
            <a:ext cx="576064" cy="28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s://pandia.ru/text/82/482/images/img4_82.jpg"/>
          <p:cNvPicPr>
            <a:picLocks noChangeAspect="1" noChangeArrowheads="1"/>
          </p:cNvPicPr>
          <p:nvPr/>
        </p:nvPicPr>
        <p:blipFill>
          <a:blip r:embed="rId4" cstate="print"/>
          <a:srcRect l="12768" t="11340" r="13814" b="9281"/>
          <a:stretch>
            <a:fillRect/>
          </a:stretch>
        </p:blipFill>
        <p:spPr bwMode="auto">
          <a:xfrm>
            <a:off x="3068960" y="3923928"/>
            <a:ext cx="582921" cy="532232"/>
          </a:xfrm>
          <a:prstGeom prst="rect">
            <a:avLst/>
          </a:prstGeom>
          <a:noFill/>
        </p:spPr>
      </p:pic>
      <p:pic>
        <p:nvPicPr>
          <p:cNvPr id="36" name="Picture 4" descr="https://catherineasquithgallery.com/uploads/posts/2021-03/1614548291_28-p-apelsin-na-belom-fone-3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3" r="16877"/>
          <a:stretch>
            <a:fillRect/>
          </a:stretch>
        </p:blipFill>
        <p:spPr bwMode="auto">
          <a:xfrm>
            <a:off x="2996952" y="2267744"/>
            <a:ext cx="648072" cy="637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72916" y="2515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664" y="53955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Ёж собрался делить апельсин, но случайно выронил его из лапок. Апельсин быстро покатился по крутому берегу и упал в воду.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Ох, сейчас он утонет! – промяукали котята.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56" y="1691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Возьми ёмкость с водой и опусти в неё апельсин. Понаблюдай, что произойдёт с апельсином.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7080" y="2411808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7032" y="2411808"/>
            <a:ext cx="432000" cy="432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>
            <a:hlinkClick r:id="" action="ppaction://noaction">
              <a:snd r:embed="rId7" name="wind.wav"/>
            </a:hlinkClick>
          </p:cNvPr>
          <p:cNvSpPr/>
          <p:nvPr/>
        </p:nvSpPr>
        <p:spPr>
          <a:xfrm>
            <a:off x="476672" y="2411760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0680" y="2411760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Апельсин утонул.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21088" y="2411760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Апельсин плавает.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672" y="298782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теперь освободи апельсин от кожуры и снова опусти его в ёмкость с водой.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Понаблюдай, что произошло с апельсином.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720" y="399593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672" y="3995936"/>
            <a:ext cx="432000" cy="432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Скругленный прямоугольник 13">
            <a:hlinkClick r:id="" action="ppaction://noaction">
              <a:snd r:embed="rId7" name="wind.wav"/>
            </a:hlinkClick>
          </p:cNvPr>
          <p:cNvSpPr/>
          <p:nvPr/>
        </p:nvSpPr>
        <p:spPr>
          <a:xfrm>
            <a:off x="3717080" y="399593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0680" y="3995936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Апельсин утонул.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21088" y="3995936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Апельсин плавает.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656" y="464400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почему же неочищенный апельсин не тонет? – спросили удивлённые утята.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Наверное, всё дело в апельсиновой кожуре, - сказал ёж, давайте проверим, тонет ли кожура.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80" y="58681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Помести кожуру апельсина в ёмкость с водой. Понаблюдай, что происходит.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6720" y="658822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galka001.png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672" y="6588224"/>
            <a:ext cx="432000" cy="432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7" name="Скругленный прямоугольник 26">
            <a:hlinkClick r:id="" action="ppaction://noaction">
              <a:snd r:embed="rId7" name="wind.wav"/>
            </a:hlinkClick>
          </p:cNvPr>
          <p:cNvSpPr/>
          <p:nvPr/>
        </p:nvSpPr>
        <p:spPr>
          <a:xfrm>
            <a:off x="3717080" y="6588224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80680" y="6588224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Кожура плавает.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21088" y="6588224"/>
            <a:ext cx="208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Кожура утонула.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656" y="7044079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Внимательно рассмотри кожуру. Подчеркни слова, которые помогут тебе её описать: гладкая, рыхлая, ровная, плотная, шершавая, пористая, неровная. Сделай вывод.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640" y="824614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Кожура апельсина                        </a:t>
            </a:r>
            <a:r>
              <a:rPr lang="ru-RU" dirty="0"/>
              <a:t>, </a:t>
            </a:r>
            <a:r>
              <a:rPr lang="ru-RU" b="1" dirty="0"/>
              <a:t>поры заполнены        </a:t>
            </a:r>
          </a:p>
          <a:p>
            <a:r>
              <a:rPr lang="ru-RU" b="1" dirty="0"/>
              <a:t>поэтому апельсин в кожуре                        .                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32856" y="8318157"/>
            <a:ext cx="1188000" cy="25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пористая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68960" y="8570213"/>
            <a:ext cx="1152000" cy="25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тонет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29200" y="8318157"/>
            <a:ext cx="1296000" cy="25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воздухом,</a:t>
            </a:r>
          </a:p>
        </p:txBody>
      </p:sp>
      <p:pic>
        <p:nvPicPr>
          <p:cNvPr id="38" name="Picture 4" descr="https://www.pngkit.com/png/detail/497-4972337_modified-citrus-pectin-citrus-sinensis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0777" t="7018" r="19202" b="10526"/>
          <a:stretch>
            <a:fillRect/>
          </a:stretch>
        </p:blipFill>
        <p:spPr bwMode="auto">
          <a:xfrm rot="16200000">
            <a:off x="3257288" y="6543912"/>
            <a:ext cx="288032" cy="520673"/>
          </a:xfrm>
          <a:prstGeom prst="rect">
            <a:avLst/>
          </a:prstGeom>
          <a:noFill/>
        </p:spPr>
      </p:pic>
      <p:sp>
        <p:nvSpPr>
          <p:cNvPr id="39" name="Стрелка вправо 38">
            <a:hlinkClick r:id="" action="ppaction://hlinkshowjump?jump=nextslide"/>
          </p:cNvPr>
          <p:cNvSpPr/>
          <p:nvPr/>
        </p:nvSpPr>
        <p:spPr>
          <a:xfrm>
            <a:off x="5949280" y="8604480"/>
            <a:ext cx="576064" cy="28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916" y="2515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672" y="61156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Ах, какой приятный запах, -сказал котёнок, потирая кожуру апельсина, - и лапки мои стали скользкие, как будто жирные.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4864" y="14756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Помни кожуру (цедру) апельсина, сложи кусочек кожуры пополам и сильно надави на неё.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ты видишь?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8768" y="3419920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8720" y="3419920"/>
            <a:ext cx="432000" cy="4320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908720" y="2771800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2728" y="2771800"/>
            <a:ext cx="4608000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Ничего не произошло.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12776" y="3419872"/>
            <a:ext cx="460851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На кожуре появились капельки жидкости.</a:t>
            </a:r>
          </a:p>
        </p:txBody>
      </p:sp>
      <p:pic>
        <p:nvPicPr>
          <p:cNvPr id="4100" name="Picture 4" descr="https://www.pngkit.com/png/detail/497-4972337_modified-citrus-pectin-citrus-sinensi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0777" t="7018" r="19202" b="10526"/>
          <a:stretch>
            <a:fillRect/>
          </a:stretch>
        </p:blipFill>
        <p:spPr bwMode="auto">
          <a:xfrm rot="16200000">
            <a:off x="724546" y="1299790"/>
            <a:ext cx="792089" cy="143185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0648" y="4139952"/>
            <a:ext cx="645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кожуре (цедре) апельсина содержатся эфирные масла, - сказал ёж. – Именно они придают апельсину такой аромат.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 время второй котёнок играл с воздушным шариком. Несколько капель сока цедры апельсина попали на шарик</a:t>
            </a:r>
            <a:r>
              <a:rPr lang="ru-RU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648" y="544887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Надуй воздушный шарик и капни на него несколько капель сока цедры апельсина. Запиши, что произошло с шариком.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664" y="644594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 попадании на воздушный шарик сока цедры апельсина шарик                     </a:t>
            </a:r>
            <a:r>
              <a:rPr lang="ru-RU" dirty="0"/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76872" y="6770013"/>
            <a:ext cx="972000" cy="25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лопнул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648" y="719912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 читал в энциклопедии, что в состав эфирного масла цедры апельсина входит особое вещество –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лимонен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сказал ёж. –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Лимонен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растворяет резину! Именно поэтому, когда он попал на шарик, он растворил резиновую оболочку шарика, и шарик лопнул.</a:t>
            </a:r>
          </a:p>
        </p:txBody>
      </p:sp>
      <p:pic>
        <p:nvPicPr>
          <p:cNvPr id="4102" name="Picture 6" descr="https://stihi.ru/pics/2017/11/15/1212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7" t="19048" b="23809"/>
          <a:stretch>
            <a:fillRect/>
          </a:stretch>
        </p:blipFill>
        <p:spPr bwMode="auto">
          <a:xfrm>
            <a:off x="5517232" y="6516216"/>
            <a:ext cx="1113124" cy="504056"/>
          </a:xfrm>
          <a:prstGeom prst="rect">
            <a:avLst/>
          </a:prstGeom>
          <a:noFill/>
        </p:spPr>
      </p:pic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5949280" y="8604480"/>
            <a:ext cx="576064" cy="28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916" y="2515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48" y="683568"/>
            <a:ext cx="645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Друзья разделили апельсин. Каждый получил по дольке.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Ой, мне что-то попалось твёрдое! – сказал бобр.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косточка – семена апельсина, - сказал ёж. – Из них можно вырастить апельсиновое дерево.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684" y="19797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Косточки апельсина промой в воде и просуши.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стаканчик насыпь земли и посади косточки. Поставь стаканчик в тёплое и светлое место.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забывай поливать посевы.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56" y="74761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Если ты будешь правильно ухаживать за всходами, то сможешь вырастить дома апельсиновое деревце.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Точно так же можно посадить косточки мандарина или лимона.</a:t>
            </a:r>
          </a:p>
        </p:txBody>
      </p:sp>
      <p:pic>
        <p:nvPicPr>
          <p:cNvPr id="3076" name="Picture 4" descr="https://i.pinimg.com/originals/d9/23/7b/d9237bb934cf36cfa11fc129a554db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3275856"/>
            <a:ext cx="4752528" cy="3855489"/>
          </a:xfrm>
          <a:prstGeom prst="rect">
            <a:avLst/>
          </a:prstGeom>
          <a:noFill/>
        </p:spPr>
      </p:pic>
      <p:pic>
        <p:nvPicPr>
          <p:cNvPr id="3078" name="Picture 6" descr="https://kartinkin.net/uploads/posts/2022-03/1647994802_3-kartinkin-net-p-yezhik-kartinki-risunki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2656" y="3851920"/>
            <a:ext cx="1338202" cy="1008112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endshow"/>
          </p:cNvPr>
          <p:cNvSpPr/>
          <p:nvPr/>
        </p:nvSpPr>
        <p:spPr>
          <a:xfrm>
            <a:off x="5949280" y="8604480"/>
            <a:ext cx="576064" cy="2880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64" y="755576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http://cliparts.co/cliparts/kiK/nnM/kiKnnM9oT.png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https://catherineasquithgallery.com/uploads/posts/2021-03/1614548291_28-p-apelsin-na-belom-fone-36.jpg</a:t>
            </a:r>
            <a:endParaRPr lang="ru-RU" dirty="0"/>
          </a:p>
          <a:p>
            <a:r>
              <a:rPr lang="en-US" dirty="0">
                <a:hlinkClick r:id="rId4"/>
              </a:rPr>
              <a:t>https://www.pngkit.com/png/detail/497-4972337_modified-citrus-pectin-citrus-sinensis.png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https://i.pinimg.com/originals/d9/23/7b/d9237bb934cf36cfa11fc129a554db3b.jpg</a:t>
            </a:r>
            <a:endParaRPr lang="ru-RU" dirty="0"/>
          </a:p>
          <a:p>
            <a:r>
              <a:rPr lang="en-US" dirty="0">
                <a:hlinkClick r:id="rId3"/>
              </a:rPr>
              <a:t>https://catherineasquithgallery.com/uploads/posts/2021-03/1614548291_28-p-apelsin-na-belom-fone-36.jpg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https://kartinkin.net/uploads/posts/2022-03/1647994802_3-kartinkin-net-p-yezhik-kartinki-risunki-3.png</a:t>
            </a:r>
            <a:r>
              <a:rPr lang="ru-RU" dirty="0"/>
              <a:t>  </a:t>
            </a:r>
          </a:p>
          <a:p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26822" y="395536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интернет-ресурсы: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56" y="8172400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Литература: </a:t>
            </a:r>
          </a:p>
          <a:p>
            <a:r>
              <a:rPr lang="ru-RU" sz="1200" b="1" dirty="0"/>
              <a:t>Функциональная грамотность. 1 класс.</a:t>
            </a:r>
            <a:r>
              <a:rPr lang="ru-RU" sz="1200" dirty="0"/>
              <a:t> Тренажер для школьников/ М.В. Буряк, С.А. Шейкина. – М.: Планета, 2022. – 88 с. – (Учение с увлечением). 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876</Words>
  <Application>Microsoft Office PowerPoint</Application>
  <PresentationFormat>Экран (4:3)</PresentationFormat>
  <Paragraphs>70</Paragraphs>
  <Slides>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Iohanna1977@gmail.com</cp:lastModifiedBy>
  <cp:revision>9</cp:revision>
  <dcterms:created xsi:type="dcterms:W3CDTF">2023-01-05T21:03:45Z</dcterms:created>
  <dcterms:modified xsi:type="dcterms:W3CDTF">2025-04-25T19:08:02Z</dcterms:modified>
</cp:coreProperties>
</file>