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77" r:id="rId23"/>
    <p:sldId id="278" r:id="rId24"/>
    <p:sldId id="281" r:id="rId25"/>
    <p:sldId id="282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-64009" y="6696296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Нуф-нуф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461" y="2621856"/>
            <a:ext cx="1623124" cy="2754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Нуф-нуф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75656" y="2032150"/>
            <a:ext cx="1065870" cy="2128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Нуф-нуф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9752" y="2987148"/>
            <a:ext cx="1440730" cy="2245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808312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i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i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i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b="1" i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ru-RU" b="1" i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204864"/>
            <a:ext cx="3168352" cy="1368152"/>
          </a:xfrm>
        </p:spPr>
        <p:txBody>
          <a:bodyPr/>
          <a:lstStyle/>
          <a:p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94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828584" y="333458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8 + 7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210688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082896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17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955104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772816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093296"/>
            <a:ext cx="720080" cy="4564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нет грубый.wav"/>
            </a:hlinkClick>
          </p:cNvPr>
          <p:cNvSpPr/>
          <p:nvPr/>
        </p:nvSpPr>
        <p:spPr>
          <a:xfrm>
            <a:off x="2030668" y="5131351"/>
            <a:ext cx="5256584" cy="146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Верно.wav"/>
            </a:hlinkClick>
          </p:cNvPr>
          <p:cNvSpPr/>
          <p:nvPr/>
        </p:nvSpPr>
        <p:spPr>
          <a:xfrm>
            <a:off x="2210688" y="5251556"/>
            <a:ext cx="1137176" cy="11024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82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6 L -1.47257 -0.00532 " pathEditMode="relative" rAng="0" ptsTypes="AA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828584" y="333458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9</a:t>
            </a:r>
            <a:r>
              <a:rPr lang="ru-RU" sz="3600" b="1" dirty="0" smtClean="0">
                <a:solidFill>
                  <a:srgbClr val="0070C0"/>
                </a:solidFill>
              </a:rPr>
              <a:t> + 8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210688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082896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17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955104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772816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093296"/>
            <a:ext cx="720080" cy="4564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нет грубый.wav"/>
            </a:hlinkClick>
          </p:cNvPr>
          <p:cNvSpPr/>
          <p:nvPr/>
        </p:nvSpPr>
        <p:spPr>
          <a:xfrm>
            <a:off x="2030668" y="5131351"/>
            <a:ext cx="5256584" cy="146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Верно.wav"/>
            </a:hlinkClick>
          </p:cNvPr>
          <p:cNvSpPr/>
          <p:nvPr/>
        </p:nvSpPr>
        <p:spPr>
          <a:xfrm>
            <a:off x="4054804" y="5251556"/>
            <a:ext cx="1137176" cy="11024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6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6 L -1.47257 -0.00532 " pathEditMode="relative" rAng="0" ptsTypes="AA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828584" y="333458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7 + 7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210688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082896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955104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772816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093296"/>
            <a:ext cx="720080" cy="4564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нет грубый.wav"/>
            </a:hlinkClick>
          </p:cNvPr>
          <p:cNvSpPr/>
          <p:nvPr/>
        </p:nvSpPr>
        <p:spPr>
          <a:xfrm>
            <a:off x="2030668" y="5114437"/>
            <a:ext cx="5256584" cy="146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Верно.wav"/>
            </a:hlinkClick>
          </p:cNvPr>
          <p:cNvSpPr/>
          <p:nvPr/>
        </p:nvSpPr>
        <p:spPr>
          <a:xfrm>
            <a:off x="5955104" y="5312386"/>
            <a:ext cx="1137176" cy="11024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62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6 L -1.47257 -0.00532 " pathEditMode="relative" rAng="0" ptsTypes="AA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828584" y="333458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5</a:t>
            </a:r>
            <a:r>
              <a:rPr lang="ru-RU" sz="3600" b="1" dirty="0" smtClean="0">
                <a:solidFill>
                  <a:srgbClr val="0070C0"/>
                </a:solidFill>
              </a:rPr>
              <a:t> + 6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210688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082896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955104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772816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093296"/>
            <a:ext cx="720080" cy="4564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нет грубый.wav"/>
            </a:hlinkClick>
          </p:cNvPr>
          <p:cNvSpPr/>
          <p:nvPr/>
        </p:nvSpPr>
        <p:spPr>
          <a:xfrm>
            <a:off x="2030668" y="5114437"/>
            <a:ext cx="5256584" cy="146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Верно.wav"/>
            </a:hlinkClick>
          </p:cNvPr>
          <p:cNvSpPr/>
          <p:nvPr/>
        </p:nvSpPr>
        <p:spPr>
          <a:xfrm>
            <a:off x="2210688" y="5277474"/>
            <a:ext cx="1137176" cy="11024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8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6 L -1.47257 -0.00532 " pathEditMode="relative" rAng="0" ptsTypes="AA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828584" y="333458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7 + 6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210688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082896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955104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772816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093296"/>
            <a:ext cx="720080" cy="4564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нет грубый.wav"/>
            </a:hlinkClick>
          </p:cNvPr>
          <p:cNvSpPr/>
          <p:nvPr/>
        </p:nvSpPr>
        <p:spPr>
          <a:xfrm>
            <a:off x="2030668" y="5114437"/>
            <a:ext cx="5256584" cy="146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Верно.wav"/>
            </a:hlinkClick>
          </p:cNvPr>
          <p:cNvSpPr/>
          <p:nvPr/>
        </p:nvSpPr>
        <p:spPr>
          <a:xfrm>
            <a:off x="4082896" y="5295472"/>
            <a:ext cx="1137176" cy="11024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31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6 L -1.47257 -0.00532 " pathEditMode="relative" rAng="0" ptsTypes="AA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7528" y="332656"/>
            <a:ext cx="5566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524765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6516215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1" y="3429000"/>
            <a:ext cx="524458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1" y="0"/>
            <a:ext cx="9126359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40466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4766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0"/>
            <a:ext cx="504056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8384" y="0"/>
            <a:ext cx="288032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4046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476672"/>
            <a:ext cx="360040" cy="52322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5486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620688"/>
            <a:ext cx="288032" cy="52322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428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836712"/>
            <a:ext cx="428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0648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692696"/>
            <a:ext cx="576064" cy="47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 animBg="1"/>
      <p:bldP spid="9" grpId="0" build="p"/>
      <p:bldP spid="10" grpId="0" build="p" animBg="1"/>
      <p:bldP spid="11" grpId="0" build="p"/>
      <p:bldP spid="12" grpId="0" build="p" animBg="1"/>
      <p:bldP spid="14" grpId="0" build="p"/>
      <p:bldP spid="1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56895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419872" y="836712"/>
            <a:ext cx="3600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71800" y="1412776"/>
            <a:ext cx="590465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55976" y="249289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20-8=12 (д.)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301208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Ответ: 12 домов на улице Рябиновой.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987824" y="260648"/>
            <a:ext cx="5904656" cy="3096344"/>
          </a:xfrm>
          <a:prstGeom prst="cloudCallout">
            <a:avLst>
              <a:gd name="adj1" fmla="val -58185"/>
              <a:gd name="adj2" fmla="val 2613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Ребята!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Помогите нам убежать от волка. Для этого нужно нажать на копку «Старт» и решить пример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251520" y="260648"/>
            <a:ext cx="360000" cy="360000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21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690" y="188640"/>
            <a:ext cx="66238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1960" y="314096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5+3=8 (к.)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7332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Ответ: 8 карасей поймали.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0872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08720"/>
            <a:ext cx="371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7671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08104" y="234888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15 – 5 - 4= 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940152" y="213285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352" y="227687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350100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 – 3-1=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328498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408" y="3429000"/>
            <a:ext cx="89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450912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0+7+10=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436510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360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820472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956376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956376" y="443711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5805264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12+4+0=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544522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4368" y="5661248"/>
            <a:ext cx="125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23" y="404664"/>
            <a:ext cx="8937677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685749" cy="60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1124744"/>
            <a:ext cx="663641" cy="61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99792" y="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14ч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16ч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6926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17ч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8367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17ч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568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824" y="33265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98072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48478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20486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26064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98072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155679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213285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3424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3645024"/>
            <a:ext cx="3960440" cy="14465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301208"/>
            <a:ext cx="2880320" cy="83099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530120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1 9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211" y="0"/>
            <a:ext cx="6557789" cy="304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4008" y="170080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184482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42088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10-7=3 (р.)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49289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7-3=4 (р.)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406456" y="6093296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2987824" y="260648"/>
            <a:ext cx="5904656" cy="3096344"/>
          </a:xfrm>
          <a:prstGeom prst="cloudCallout">
            <a:avLst>
              <a:gd name="adj1" fmla="val -58185"/>
              <a:gd name="adj2" fmla="val 2613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за помощь!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4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828584" y="333458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9 + 9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210688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082896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955104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18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772816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093296"/>
            <a:ext cx="720080" cy="4564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нет грубый.wav"/>
            </a:hlinkClick>
          </p:cNvPr>
          <p:cNvSpPr/>
          <p:nvPr/>
        </p:nvSpPr>
        <p:spPr>
          <a:xfrm>
            <a:off x="1979712" y="5085184"/>
            <a:ext cx="5256584" cy="146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Верно.wav"/>
            </a:hlinkClick>
          </p:cNvPr>
          <p:cNvSpPr/>
          <p:nvPr/>
        </p:nvSpPr>
        <p:spPr>
          <a:xfrm>
            <a:off x="5955104" y="5373216"/>
            <a:ext cx="1137176" cy="11024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80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6 L -1.47257 -0.00532 " pathEditMode="relative" rAng="0" ptsTypes="AA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828584" y="333458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10 + 9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210688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082896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955104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18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772816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093296"/>
            <a:ext cx="720080" cy="4564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нет грубый.wav"/>
            </a:hlinkClick>
          </p:cNvPr>
          <p:cNvSpPr/>
          <p:nvPr/>
        </p:nvSpPr>
        <p:spPr>
          <a:xfrm>
            <a:off x="1979712" y="5085184"/>
            <a:ext cx="5256584" cy="146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Верно.wav"/>
            </a:hlinkClick>
          </p:cNvPr>
          <p:cNvSpPr/>
          <p:nvPr/>
        </p:nvSpPr>
        <p:spPr>
          <a:xfrm>
            <a:off x="4039416" y="5250664"/>
            <a:ext cx="1137176" cy="11024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28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6 L -1.47257 -0.00532 " pathEditMode="relative" rAng="0" ptsTypes="AA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828584" y="333458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2</a:t>
            </a:r>
            <a:r>
              <a:rPr lang="ru-RU" sz="3600" b="1" dirty="0" smtClean="0">
                <a:solidFill>
                  <a:srgbClr val="0070C0"/>
                </a:solidFill>
              </a:rPr>
              <a:t> + 14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210688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16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082896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17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955104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18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772816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093296"/>
            <a:ext cx="720080" cy="4564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нет грубый.wav"/>
            </a:hlinkClick>
          </p:cNvPr>
          <p:cNvSpPr/>
          <p:nvPr/>
        </p:nvSpPr>
        <p:spPr>
          <a:xfrm>
            <a:off x="2030668" y="5132258"/>
            <a:ext cx="5256584" cy="146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Верно.wav"/>
            </a:hlinkClick>
          </p:cNvPr>
          <p:cNvSpPr/>
          <p:nvPr/>
        </p:nvSpPr>
        <p:spPr>
          <a:xfrm>
            <a:off x="2210688" y="5312386"/>
            <a:ext cx="1137176" cy="11024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21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6 L -1.47257 -0.00532 " pathEditMode="relative" rAng="0" ptsTypes="AA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828584" y="333458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12 + 7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210688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16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082896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955104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18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772816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093296"/>
            <a:ext cx="720080" cy="4564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нет грубый.wav"/>
            </a:hlinkClick>
          </p:cNvPr>
          <p:cNvSpPr/>
          <p:nvPr/>
        </p:nvSpPr>
        <p:spPr>
          <a:xfrm>
            <a:off x="2052765" y="5085184"/>
            <a:ext cx="5256584" cy="146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Верно.wav"/>
            </a:hlinkClick>
          </p:cNvPr>
          <p:cNvSpPr/>
          <p:nvPr/>
        </p:nvSpPr>
        <p:spPr>
          <a:xfrm>
            <a:off x="4082896" y="5251556"/>
            <a:ext cx="1137176" cy="11024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03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6 L -1.47257 -0.00532 " pathEditMode="relative" rAng="0" ptsTypes="AA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828584" y="333458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6</a:t>
            </a:r>
            <a:r>
              <a:rPr lang="ru-RU" sz="3600" b="1" dirty="0" smtClean="0">
                <a:solidFill>
                  <a:srgbClr val="0070C0"/>
                </a:solidFill>
              </a:rPr>
              <a:t> + 6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210688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082896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955104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772816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093296"/>
            <a:ext cx="720080" cy="4564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нет грубый.wav"/>
            </a:hlinkClick>
          </p:cNvPr>
          <p:cNvSpPr/>
          <p:nvPr/>
        </p:nvSpPr>
        <p:spPr>
          <a:xfrm>
            <a:off x="2030668" y="5188035"/>
            <a:ext cx="5256584" cy="146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Верно.wav"/>
            </a:hlinkClick>
          </p:cNvPr>
          <p:cNvSpPr/>
          <p:nvPr/>
        </p:nvSpPr>
        <p:spPr>
          <a:xfrm>
            <a:off x="5955104" y="5312386"/>
            <a:ext cx="1137176" cy="11024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26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6 L -1.47257 -0.00532 " pathEditMode="relative" rAng="0" ptsTypes="AA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828584" y="333458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8 + 6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210688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082896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955104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772816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093296"/>
            <a:ext cx="720080" cy="4564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нет грубый.wav"/>
            </a:hlinkClick>
          </p:cNvPr>
          <p:cNvSpPr/>
          <p:nvPr/>
        </p:nvSpPr>
        <p:spPr>
          <a:xfrm>
            <a:off x="2030668" y="5188035"/>
            <a:ext cx="5256584" cy="146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Верно.wav"/>
            </a:hlinkClick>
          </p:cNvPr>
          <p:cNvSpPr/>
          <p:nvPr/>
        </p:nvSpPr>
        <p:spPr>
          <a:xfrm>
            <a:off x="2196685" y="5312386"/>
            <a:ext cx="1137176" cy="11024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36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6 L -1.47257 -0.00532 " pathEditMode="relative" rAng="0" ptsTypes="AA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828584" y="333458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9</a:t>
            </a:r>
            <a:r>
              <a:rPr lang="ru-RU" sz="3600" b="1" dirty="0" smtClean="0">
                <a:solidFill>
                  <a:srgbClr val="0070C0"/>
                </a:solidFill>
              </a:rPr>
              <a:t> + 4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692378"/>
            <a:ext cx="1584176" cy="2112235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210688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082896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955104" y="5251556"/>
            <a:ext cx="1152128" cy="1224136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772816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093296"/>
            <a:ext cx="720080" cy="4564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нет грубый.wav"/>
            </a:hlinkClick>
          </p:cNvPr>
          <p:cNvSpPr/>
          <p:nvPr/>
        </p:nvSpPr>
        <p:spPr>
          <a:xfrm>
            <a:off x="2030668" y="5188035"/>
            <a:ext cx="5256584" cy="146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Верно.wav"/>
            </a:hlinkClick>
          </p:cNvPr>
          <p:cNvSpPr/>
          <p:nvPr/>
        </p:nvSpPr>
        <p:spPr>
          <a:xfrm>
            <a:off x="4082896" y="5251556"/>
            <a:ext cx="1137176" cy="11024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2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6 L -1.47257 -0.00532 " pathEditMode="relative" rAng="0" ptsTypes="AA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4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192</Words>
  <Application>Microsoft Office PowerPoint</Application>
  <PresentationFormat>Экран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Интерактивная игра «Сложение в пределах 20» математика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в пределах 20</dc:title>
  <dc:creator>Фокина Лидия Петровна</dc:creator>
  <cp:keywords>Интерактивная игра</cp:keywords>
  <cp:lastModifiedBy>Samsung</cp:lastModifiedBy>
  <cp:revision>28</cp:revision>
  <dcterms:created xsi:type="dcterms:W3CDTF">2017-02-23T13:11:39Z</dcterms:created>
  <dcterms:modified xsi:type="dcterms:W3CDTF">2024-04-06T01:22:59Z</dcterms:modified>
</cp:coreProperties>
</file>