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77" r:id="rId3"/>
    <p:sldId id="375" r:id="rId4"/>
    <p:sldId id="376" r:id="rId5"/>
    <p:sldId id="363" r:id="rId6"/>
    <p:sldId id="327" r:id="rId7"/>
    <p:sldId id="367" r:id="rId8"/>
    <p:sldId id="379" r:id="rId9"/>
    <p:sldId id="378" r:id="rId10"/>
    <p:sldId id="377" r:id="rId11"/>
    <p:sldId id="384" r:id="rId12"/>
    <p:sldId id="385" r:id="rId13"/>
    <p:sldId id="381" r:id="rId14"/>
    <p:sldId id="383" r:id="rId15"/>
    <p:sldId id="382" r:id="rId16"/>
    <p:sldId id="307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658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74D71-6569-4818-8081-0043C126094C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6D8B8-D65B-40EC-9EED-836A8C037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194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23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68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59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87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159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603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574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320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31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759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95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8CCBE-F273-4AF7-87BA-DEA2020F173F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589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1.jpe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23842" y="195486"/>
            <a:ext cx="44918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МАТЕМАТИКА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 10</a:t>
            </a:r>
          </a:p>
        </p:txBody>
      </p:sp>
      <p:pic>
        <p:nvPicPr>
          <p:cNvPr id="3074" name="Picture 2" descr="Рисунки учеников для срисовки (20 фото) • Прикольные картинки и позитив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623" y="1630660"/>
            <a:ext cx="4751090" cy="350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30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Аудиосказка «Дядя Федор, пес и кот» слушать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Ох и Ах — Вики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9559"/>
            <a:ext cx="7674454" cy="18396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179198"/>
            <a:ext cx="5060288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59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Аудиосказка «Дядя Федор, пес и кот» слушать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Ох и Ах — Вики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051720" y="3363838"/>
            <a:ext cx="535724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06342" y="3363838"/>
            <a:ext cx="529312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endParaRPr lang="ru-RU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88204" y="3364519"/>
            <a:ext cx="535724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42985" y="3365200"/>
            <a:ext cx="529312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  <a:endParaRPr lang="ru-RU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16016" y="3365200"/>
            <a:ext cx="535724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9128"/>
            <a:ext cx="6476858" cy="29645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4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Аудиосказка «Дядя Федор, пес и кот» слушать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Ох и Ах — Вики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555526"/>
            <a:ext cx="8216937" cy="3396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3707904" y="1910277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6588224" y="1913012"/>
            <a:ext cx="741071" cy="65873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6588225" y="2935901"/>
            <a:ext cx="741070" cy="57606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6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Аудиосказка «Дядя Федор, пес и кот» слушать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Ох и Ах — Вики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672" y="267494"/>
            <a:ext cx="4472752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55726"/>
            <a:ext cx="6839213" cy="1881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63688" y="3003798"/>
            <a:ext cx="36004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09656" y="3009902"/>
            <a:ext cx="362144" cy="3539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059832" y="3018967"/>
            <a:ext cx="362144" cy="3539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3018967"/>
            <a:ext cx="362144" cy="3539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66553" y="3018967"/>
            <a:ext cx="362144" cy="3539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932040" y="3037988"/>
            <a:ext cx="362144" cy="3539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508104" y="3041063"/>
            <a:ext cx="362144" cy="3539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156176" y="3060084"/>
            <a:ext cx="362144" cy="3539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804248" y="3060084"/>
            <a:ext cx="362144" cy="3539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785392" y="3651870"/>
            <a:ext cx="338336" cy="33833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391041" y="3635102"/>
            <a:ext cx="338336" cy="33833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053907" y="3651870"/>
            <a:ext cx="338336" cy="33833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659704" y="3651870"/>
            <a:ext cx="338336" cy="33833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250769" y="3639729"/>
            <a:ext cx="338336" cy="33833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4914548" y="3651870"/>
            <a:ext cx="338336" cy="33833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531912" y="3655510"/>
            <a:ext cx="338336" cy="33833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12789"/>
            <a:ext cx="596900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5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6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Аудиосказка «Дядя Федор, пес и кот» слушать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Ох и Ах — Вики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30" y="2931790"/>
            <a:ext cx="7584545" cy="2117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Как писать цифру 2 (36 фото): как правильно научить ребенка по точкам и  клеткам писать, пошаговое объясн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-12645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30" y="3674401"/>
            <a:ext cx="596900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42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Аудиосказка «Дядя Федор, пес и кот» слушать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Ох и Ах — Вики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64" y="843558"/>
            <a:ext cx="7908062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11760" y="3003798"/>
            <a:ext cx="504056" cy="504056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2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3003798"/>
            <a:ext cx="504056" cy="504056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3048374"/>
            <a:ext cx="504056" cy="504056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3063850"/>
            <a:ext cx="504056" cy="504056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2</a:t>
            </a:r>
            <a:endParaRPr lang="ru-RU" sz="3600" b="1" dirty="0" smtClean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711301"/>
            <a:ext cx="596900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75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60032" y="339501"/>
            <a:ext cx="302698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работу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уроке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83718"/>
            <a:ext cx="3723686" cy="274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92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98199" y="-79772"/>
            <a:ext cx="61431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Давайте посчитаем</a:t>
            </a:r>
          </a:p>
        </p:txBody>
      </p:sp>
      <p:sp>
        <p:nvSpPr>
          <p:cNvPr id="2" name="AutoShape 2" descr="87 Стенд по математике, лента циф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" descr="Карточки развивающие. Цифры и счёт: купить в Минске и Беларуси в  интернет-магазине. Фото, цена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67" y="843558"/>
            <a:ext cx="796401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84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вал 12"/>
          <p:cNvSpPr/>
          <p:nvPr/>
        </p:nvSpPr>
        <p:spPr>
          <a:xfrm>
            <a:off x="500034" y="3375427"/>
            <a:ext cx="1428760" cy="696521"/>
          </a:xfrm>
          <a:prstGeom prst="ellipse">
            <a:avLst/>
          </a:prstGeom>
          <a:solidFill>
            <a:srgbClr val="FFFF00"/>
          </a:solidFill>
          <a:ln>
            <a:solidFill>
              <a:srgbClr val="FB3B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57290" y="2250279"/>
            <a:ext cx="1357322" cy="696521"/>
          </a:xfrm>
          <a:prstGeom prst="ellipse">
            <a:avLst/>
          </a:prstGeom>
          <a:solidFill>
            <a:srgbClr val="FFFF00"/>
          </a:solidFill>
          <a:ln>
            <a:solidFill>
              <a:srgbClr val="FB3B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928926" y="1500180"/>
            <a:ext cx="1500198" cy="696521"/>
          </a:xfrm>
          <a:prstGeom prst="ellipse">
            <a:avLst/>
          </a:prstGeom>
          <a:solidFill>
            <a:srgbClr val="FFFF00"/>
          </a:solidFill>
          <a:ln>
            <a:solidFill>
              <a:srgbClr val="FB3B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+1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715140" y="1821651"/>
            <a:ext cx="1428760" cy="696521"/>
          </a:xfrm>
          <a:prstGeom prst="ellipse">
            <a:avLst/>
          </a:prstGeom>
          <a:solidFill>
            <a:srgbClr val="FFFF00"/>
          </a:solidFill>
          <a:ln>
            <a:solidFill>
              <a:srgbClr val="FB3B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786314" y="1393023"/>
            <a:ext cx="1428760" cy="696521"/>
          </a:xfrm>
          <a:prstGeom prst="ellipse">
            <a:avLst/>
          </a:prstGeom>
          <a:solidFill>
            <a:srgbClr val="FFFF00"/>
          </a:solidFill>
          <a:ln>
            <a:solidFill>
              <a:srgbClr val="FB3B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+2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358082" y="2893221"/>
            <a:ext cx="1428760" cy="696521"/>
          </a:xfrm>
          <a:prstGeom prst="ellipse">
            <a:avLst/>
          </a:prstGeom>
          <a:solidFill>
            <a:srgbClr val="FFFF00"/>
          </a:solidFill>
          <a:ln>
            <a:solidFill>
              <a:srgbClr val="FB3B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Скругленная соединительная линия 23"/>
          <p:cNvCxnSpPr/>
          <p:nvPr/>
        </p:nvCxnSpPr>
        <p:spPr>
          <a:xfrm rot="5400000" flipH="1" flipV="1">
            <a:off x="1294782" y="2955729"/>
            <a:ext cx="482207" cy="35719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кругленная соединительная линия 25"/>
          <p:cNvCxnSpPr>
            <a:stCxn id="14" idx="7"/>
            <a:endCxn id="15" idx="3"/>
          </p:cNvCxnSpPr>
          <p:nvPr/>
        </p:nvCxnSpPr>
        <p:spPr>
          <a:xfrm rot="5400000" flipH="1" flipV="1">
            <a:off x="2703439" y="1907096"/>
            <a:ext cx="257585" cy="632788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кругленная соединительная линия 29"/>
          <p:cNvCxnSpPr>
            <a:stCxn id="15" idx="7"/>
            <a:endCxn id="16" idx="2"/>
          </p:cNvCxnSpPr>
          <p:nvPr/>
        </p:nvCxnSpPr>
        <p:spPr>
          <a:xfrm rot="16200000" flipH="1">
            <a:off x="4428319" y="1383289"/>
            <a:ext cx="139100" cy="576889"/>
          </a:xfrm>
          <a:prstGeom prst="curvedConnector4">
            <a:avLst>
              <a:gd name="adj1" fmla="val -123256"/>
              <a:gd name="adj2" fmla="val 6904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hape 33"/>
          <p:cNvCxnSpPr>
            <a:stCxn id="16" idx="6"/>
            <a:endCxn id="17" idx="1"/>
          </p:cNvCxnSpPr>
          <p:nvPr/>
        </p:nvCxnSpPr>
        <p:spPr>
          <a:xfrm>
            <a:off x="6215075" y="1741284"/>
            <a:ext cx="709303" cy="182371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Скругленная соединительная линия 35"/>
          <p:cNvCxnSpPr>
            <a:endCxn id="18" idx="0"/>
          </p:cNvCxnSpPr>
          <p:nvPr/>
        </p:nvCxnSpPr>
        <p:spPr>
          <a:xfrm rot="16200000" flipH="1">
            <a:off x="7706342" y="2527101"/>
            <a:ext cx="375050" cy="35719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562249" y="159700"/>
            <a:ext cx="61431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Давайте посчитаем</a:t>
            </a:r>
          </a:p>
        </p:txBody>
      </p:sp>
      <p:sp>
        <p:nvSpPr>
          <p:cNvPr id="23" name="Овал 22"/>
          <p:cNvSpPr/>
          <p:nvPr/>
        </p:nvSpPr>
        <p:spPr>
          <a:xfrm>
            <a:off x="1357290" y="2250279"/>
            <a:ext cx="1357322" cy="696521"/>
          </a:xfrm>
          <a:prstGeom prst="ellipse">
            <a:avLst/>
          </a:prstGeom>
          <a:solidFill>
            <a:srgbClr val="FFFF00"/>
          </a:solidFill>
          <a:ln>
            <a:solidFill>
              <a:srgbClr val="FB3B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928926" y="1500180"/>
            <a:ext cx="1500198" cy="696521"/>
          </a:xfrm>
          <a:prstGeom prst="ellipse">
            <a:avLst/>
          </a:prstGeom>
          <a:solidFill>
            <a:srgbClr val="FFFF00"/>
          </a:solidFill>
          <a:ln>
            <a:solidFill>
              <a:srgbClr val="FB3B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7" name="Овал 26"/>
          <p:cNvSpPr/>
          <p:nvPr/>
        </p:nvSpPr>
        <p:spPr>
          <a:xfrm>
            <a:off x="4812940" y="1393022"/>
            <a:ext cx="1402133" cy="696521"/>
          </a:xfrm>
          <a:prstGeom prst="ellipse">
            <a:avLst/>
          </a:prstGeom>
          <a:solidFill>
            <a:srgbClr val="FFFF00"/>
          </a:solidFill>
          <a:ln>
            <a:solidFill>
              <a:srgbClr val="FB3B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8" name="Овал 27"/>
          <p:cNvSpPr/>
          <p:nvPr/>
        </p:nvSpPr>
        <p:spPr>
          <a:xfrm>
            <a:off x="6715140" y="1827438"/>
            <a:ext cx="1428759" cy="696521"/>
          </a:xfrm>
          <a:prstGeom prst="ellipse">
            <a:avLst/>
          </a:prstGeom>
          <a:solidFill>
            <a:srgbClr val="FFFF00"/>
          </a:solidFill>
          <a:ln>
            <a:solidFill>
              <a:srgbClr val="FB3B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9" name="Овал 28"/>
          <p:cNvSpPr/>
          <p:nvPr/>
        </p:nvSpPr>
        <p:spPr>
          <a:xfrm>
            <a:off x="7358082" y="2893220"/>
            <a:ext cx="1428760" cy="696521"/>
          </a:xfrm>
          <a:prstGeom prst="ellipse">
            <a:avLst/>
          </a:prstGeom>
          <a:solidFill>
            <a:srgbClr val="FFFF00"/>
          </a:solidFill>
          <a:ln>
            <a:solidFill>
              <a:srgbClr val="FB3B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75032"/>
            <a:ext cx="76438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b="1" dirty="0" smtClean="0">
              <a:solidFill>
                <a:srgbClr val="D93EF8"/>
              </a:solidFill>
              <a:latin typeface="Times New Roman" pitchFamily="16" charset="0"/>
              <a:cs typeface="Times New Roman" pitchFamily="16" charset="0"/>
            </a:endParaRPr>
          </a:p>
          <a:p>
            <a:endParaRPr lang="ru-RU" sz="4000" dirty="0">
              <a:solidFill>
                <a:srgbClr val="D93E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19113" y="4446997"/>
            <a:ext cx="3129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6" charset="0"/>
                <a:cs typeface="Times New Roman" pitchFamily="16" charset="0"/>
              </a:rPr>
              <a:t> </a:t>
            </a:r>
          </a:p>
        </p:txBody>
      </p:sp>
      <p:pic>
        <p:nvPicPr>
          <p:cNvPr id="24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5-конечная звезда 15"/>
          <p:cNvSpPr/>
          <p:nvPr/>
        </p:nvSpPr>
        <p:spPr>
          <a:xfrm>
            <a:off x="1095566" y="1479472"/>
            <a:ext cx="1080000" cy="10800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870845" y="1698471"/>
            <a:ext cx="720000" cy="720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7101" y="-79772"/>
            <a:ext cx="90853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Найдите рисунок, на котором </a:t>
            </a:r>
          </a:p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вёздочек больше, чем кружков</a:t>
            </a:r>
          </a:p>
        </p:txBody>
      </p:sp>
      <p:sp>
        <p:nvSpPr>
          <p:cNvPr id="26" name="5-конечная звезда 25"/>
          <p:cNvSpPr/>
          <p:nvPr/>
        </p:nvSpPr>
        <p:spPr>
          <a:xfrm>
            <a:off x="2325913" y="1489888"/>
            <a:ext cx="1080000" cy="10800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5-конечная звезда 35"/>
          <p:cNvSpPr/>
          <p:nvPr/>
        </p:nvSpPr>
        <p:spPr>
          <a:xfrm>
            <a:off x="3563438" y="1479472"/>
            <a:ext cx="1080000" cy="10800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5-конечная звезда 40"/>
          <p:cNvSpPr/>
          <p:nvPr/>
        </p:nvSpPr>
        <p:spPr>
          <a:xfrm>
            <a:off x="102910" y="2678907"/>
            <a:ext cx="1080000" cy="10800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5-конечная звезда 41"/>
          <p:cNvSpPr/>
          <p:nvPr/>
        </p:nvSpPr>
        <p:spPr>
          <a:xfrm>
            <a:off x="1264779" y="2678108"/>
            <a:ext cx="1080000" cy="10800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5-конечная звезда 42"/>
          <p:cNvSpPr/>
          <p:nvPr/>
        </p:nvSpPr>
        <p:spPr>
          <a:xfrm>
            <a:off x="2439856" y="2678108"/>
            <a:ext cx="1080000" cy="10800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5743245" y="1707680"/>
            <a:ext cx="720000" cy="720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6589496" y="1716741"/>
            <a:ext cx="720000" cy="720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4853664" y="2800987"/>
            <a:ext cx="720000" cy="720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5738653" y="2797300"/>
            <a:ext cx="720000" cy="720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6605164" y="2786637"/>
            <a:ext cx="720000" cy="720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5-конечная звезда 48"/>
          <p:cNvSpPr/>
          <p:nvPr/>
        </p:nvSpPr>
        <p:spPr>
          <a:xfrm>
            <a:off x="3635896" y="2678907"/>
            <a:ext cx="1080000" cy="10800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5-конечная звезда 49"/>
          <p:cNvSpPr/>
          <p:nvPr/>
        </p:nvSpPr>
        <p:spPr>
          <a:xfrm>
            <a:off x="2439856" y="3829836"/>
            <a:ext cx="1080000" cy="10800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5-конечная звезда 50"/>
          <p:cNvSpPr/>
          <p:nvPr/>
        </p:nvSpPr>
        <p:spPr>
          <a:xfrm>
            <a:off x="3646728" y="3829836"/>
            <a:ext cx="1080000" cy="10800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870845" y="4009836"/>
            <a:ext cx="720000" cy="720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5750156" y="4009836"/>
            <a:ext cx="720000" cy="720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6605164" y="4009836"/>
            <a:ext cx="720000" cy="720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3829836"/>
            <a:ext cx="9151006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21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Аудиосказка «Дядя Федор, пес и кот» слушать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Ох и Ах — Вики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10019" y="159700"/>
            <a:ext cx="60476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Давайте подумаем</a:t>
            </a:r>
          </a:p>
        </p:txBody>
      </p:sp>
      <p:sp>
        <p:nvSpPr>
          <p:cNvPr id="5" name="AutoShape 2" descr="⬇ Скачать картинки Серый котенок, стоковые фото Серый котенок в хорошем  качестве |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8719"/>
            <a:ext cx="1751992" cy="1751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479" y="1563638"/>
            <a:ext cx="1751992" cy="1751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55776" y="1131590"/>
            <a:ext cx="1646585" cy="1751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19622"/>
            <a:ext cx="2228134" cy="167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339752" y="3435846"/>
            <a:ext cx="535724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16500" y="3435846"/>
            <a:ext cx="535724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02010" y="3435846"/>
            <a:ext cx="535724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31370" y="3435846"/>
            <a:ext cx="529312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endParaRPr lang="ru-RU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14961" y="3435846"/>
            <a:ext cx="529312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  <a:endParaRPr lang="ru-RU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286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Аудиосказка «Дядя Федор, пес и кот» слушать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Ох и Ах — Вики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Шарики картинки - 77 фото - картинки и рисунки: скачать бесплатно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7761">
            <a:off x="1377924" y="82830"/>
            <a:ext cx="1774030" cy="234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9045">
            <a:off x="2072373" y="2096657"/>
            <a:ext cx="1774030" cy="234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3684">
            <a:off x="3022281" y="690275"/>
            <a:ext cx="1774030" cy="234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1153">
            <a:off x="3191488" y="2391571"/>
            <a:ext cx="2451100" cy="280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317706" y="940611"/>
            <a:ext cx="535724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77381" y="940611"/>
            <a:ext cx="535724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56376" y="940611"/>
            <a:ext cx="535724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931310"/>
            <a:ext cx="396263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endParaRPr lang="ru-RU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65167" y="940611"/>
            <a:ext cx="529312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  <a:endParaRPr lang="ru-RU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920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Аудиосказка «Дядя Федор, пес и кот» слушать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Ох и Ах — Вики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Простой карандаш на прозрачном фоне 5 » Шапки сайтов jpg бесплатн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81044"/>
            <a:ext cx="3040696" cy="216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Простой карандаш на прозрачном фоне 5 » Шапки сайтов jpg бесплатн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815872"/>
            <a:ext cx="3040696" cy="216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051720" y="3363838"/>
            <a:ext cx="535724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06342" y="3363838"/>
            <a:ext cx="529312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endParaRPr lang="ru-RU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88204" y="3364519"/>
            <a:ext cx="535724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42985" y="3365200"/>
            <a:ext cx="529312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  <a:endParaRPr lang="ru-RU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16016" y="3365200"/>
            <a:ext cx="535724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691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Аудиосказка «Дядя Федор, пес и кот» слушать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Ох и Ах — Вики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2 - слушать песню онлайн в мп3 качестве, музыка от Игорь Ашуров - Я брошу  жизнь к твоим ногам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87574"/>
            <a:ext cx="1944216" cy="1944216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нжела\Desktop\2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87574"/>
            <a:ext cx="1904873" cy="1944216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79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Аудиосказка «Дядя Федор, пес и кот» слушать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Ох и Ах — Вики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55526"/>
            <a:ext cx="6729443" cy="38453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90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</TotalTime>
  <Words>65</Words>
  <Application>Microsoft Office PowerPoint</Application>
  <PresentationFormat>Экран (16:9)</PresentationFormat>
  <Paragraphs>46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Анжела</dc:creator>
  <cp:lastModifiedBy>vikag</cp:lastModifiedBy>
  <cp:revision>107</cp:revision>
  <dcterms:created xsi:type="dcterms:W3CDTF">2022-02-05T10:34:34Z</dcterms:created>
  <dcterms:modified xsi:type="dcterms:W3CDTF">2023-10-16T17:05:55Z</dcterms:modified>
</cp:coreProperties>
</file>