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614" r:id="rId3"/>
    <p:sldId id="648" r:id="rId4"/>
    <p:sldId id="647" r:id="rId5"/>
    <p:sldId id="649" r:id="rId6"/>
    <p:sldId id="656" r:id="rId7"/>
    <p:sldId id="657" r:id="rId8"/>
    <p:sldId id="650" r:id="rId9"/>
    <p:sldId id="651" r:id="rId10"/>
    <p:sldId id="652" r:id="rId11"/>
    <p:sldId id="653" r:id="rId12"/>
    <p:sldId id="654" r:id="rId13"/>
    <p:sldId id="65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E91C1"/>
    <a:srgbClr val="FFF101"/>
    <a:srgbClr val="A6CE39"/>
    <a:srgbClr val="27799F"/>
    <a:srgbClr val="FCFC28"/>
    <a:srgbClr val="F5A742"/>
    <a:srgbClr val="FEC9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>
      <p:cViewPr varScale="1">
        <p:scale>
          <a:sx n="72" d="100"/>
          <a:sy n="72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br>
              <a:rPr lang="en-US" sz="6000" b="1" dirty="0"/>
            </a:br>
            <a:r>
              <a:rPr lang="ru-RU" sz="6000" b="1" dirty="0">
                <a:solidFill>
                  <a:srgbClr val="FF0000"/>
                </a:solidFill>
              </a:rPr>
              <a:t>З</a:t>
            </a:r>
            <a:r>
              <a:rPr lang="ru-RU" sz="6600" b="1" dirty="0">
                <a:solidFill>
                  <a:srgbClr val="FF0000"/>
                </a:solidFill>
              </a:rPr>
              <a:t>акрепление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DB7A1-6C8D-498B-B4F2-4592686B4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" y="476672"/>
            <a:ext cx="9144000" cy="1762173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9222F655-DF55-479C-B244-9AB92973BE35}"/>
              </a:ext>
            </a:extLst>
          </p:cNvPr>
          <p:cNvSpPr/>
          <p:nvPr/>
        </p:nvSpPr>
        <p:spPr>
          <a:xfrm>
            <a:off x="6084168" y="332656"/>
            <a:ext cx="720080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61EC8FF-EAA9-4A21-8B6B-D8A69CDA47BF}"/>
              </a:ext>
            </a:extLst>
          </p:cNvPr>
          <p:cNvSpPr/>
          <p:nvPr/>
        </p:nvSpPr>
        <p:spPr>
          <a:xfrm>
            <a:off x="4074342" y="980728"/>
            <a:ext cx="504056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A0E99-0287-4C15-80C4-28BB09F534B3}"/>
              </a:ext>
            </a:extLst>
          </p:cNvPr>
          <p:cNvSpPr txBox="1"/>
          <p:nvPr/>
        </p:nvSpPr>
        <p:spPr>
          <a:xfrm>
            <a:off x="113902" y="2383080"/>
            <a:ext cx="877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  </a:t>
            </a:r>
            <a:r>
              <a:rPr lang="ru-RU" sz="3600" b="1" dirty="0">
                <a:solidFill>
                  <a:srgbClr val="FF0000"/>
                </a:solidFill>
              </a:rPr>
              <a:t>2</a:t>
            </a:r>
            <a:r>
              <a:rPr lang="ru-RU" sz="3600" b="1" dirty="0"/>
              <a:t>  3  </a:t>
            </a:r>
            <a:r>
              <a:rPr lang="ru-RU" sz="3600" b="1" dirty="0">
                <a:solidFill>
                  <a:srgbClr val="FF0000"/>
                </a:solidFill>
              </a:rPr>
              <a:t>4</a:t>
            </a:r>
            <a:r>
              <a:rPr lang="ru-RU" sz="3600" b="1" dirty="0"/>
              <a:t>  5 </a:t>
            </a:r>
            <a:r>
              <a:rPr lang="ru-RU" sz="3600" b="1" dirty="0">
                <a:solidFill>
                  <a:srgbClr val="FF0000"/>
                </a:solidFill>
              </a:rPr>
              <a:t>6</a:t>
            </a:r>
            <a:r>
              <a:rPr lang="ru-RU" sz="3600" b="1" dirty="0"/>
              <a:t> 7 </a:t>
            </a:r>
            <a:r>
              <a:rPr lang="ru-RU" sz="3600" b="1" dirty="0">
                <a:solidFill>
                  <a:srgbClr val="FF0000"/>
                </a:solidFill>
              </a:rPr>
              <a:t>8 </a:t>
            </a:r>
            <a:r>
              <a:rPr lang="ru-RU" sz="3600" b="1" dirty="0"/>
              <a:t> 9 </a:t>
            </a:r>
            <a:r>
              <a:rPr lang="ru-RU" sz="3600" b="1" dirty="0">
                <a:solidFill>
                  <a:srgbClr val="FF0000"/>
                </a:solidFill>
              </a:rPr>
              <a:t>10</a:t>
            </a:r>
            <a:r>
              <a:rPr lang="ru-RU" sz="3600" b="1" dirty="0"/>
              <a:t> 11 </a:t>
            </a:r>
            <a:r>
              <a:rPr lang="ru-RU" sz="3600" b="1" dirty="0">
                <a:solidFill>
                  <a:srgbClr val="FF0000"/>
                </a:solidFill>
              </a:rPr>
              <a:t>12</a:t>
            </a:r>
            <a:r>
              <a:rPr lang="ru-RU" sz="3600" b="1" dirty="0"/>
              <a:t> 13 </a:t>
            </a:r>
            <a:r>
              <a:rPr lang="ru-RU" sz="3600" b="1" dirty="0">
                <a:solidFill>
                  <a:srgbClr val="FF0000"/>
                </a:solidFill>
              </a:rPr>
              <a:t>14</a:t>
            </a:r>
            <a:r>
              <a:rPr lang="ru-RU" sz="3600" b="1" dirty="0"/>
              <a:t> 15 </a:t>
            </a:r>
            <a:r>
              <a:rPr lang="ru-RU" sz="3600" b="1" dirty="0">
                <a:solidFill>
                  <a:srgbClr val="FF0000"/>
                </a:solidFill>
              </a:rPr>
              <a:t>16</a:t>
            </a:r>
            <a:r>
              <a:rPr lang="ru-RU" sz="3600" b="1" dirty="0"/>
              <a:t> 17 </a:t>
            </a:r>
            <a:r>
              <a:rPr lang="ru-RU" sz="3600" b="1" dirty="0">
                <a:solidFill>
                  <a:srgbClr val="FF0000"/>
                </a:solidFill>
              </a:rPr>
              <a:t>18</a:t>
            </a:r>
            <a:r>
              <a:rPr lang="ru-RU" sz="3600" b="1" dirty="0"/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764DF-7802-437F-BEA3-5B8F5580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9" y="3029411"/>
            <a:ext cx="421609" cy="646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14B36-8EBC-40F5-A499-341A507A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8" y="3029411"/>
            <a:ext cx="421609" cy="6463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2F51E-26C6-4024-803C-550803A3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74" y="3029411"/>
            <a:ext cx="421609" cy="6463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F7FD01-C389-41FB-91A9-204F54E3E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6" y="3038686"/>
            <a:ext cx="421609" cy="6463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DC14D0-503A-4EBC-B118-B0A422E7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124" y="3077387"/>
            <a:ext cx="421609" cy="646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4119A5-18BE-4B51-9594-BBD08370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27" y="3059354"/>
            <a:ext cx="421609" cy="6463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1538F1-1F74-4EEF-B5CB-EC088F99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207" y="3077387"/>
            <a:ext cx="421609" cy="6463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EDF033-75B9-46D8-B028-448DF4DD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047444"/>
            <a:ext cx="421609" cy="64633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634B332-DE01-4893-B2B3-54698DA6B730}"/>
              </a:ext>
            </a:extLst>
          </p:cNvPr>
          <p:cNvSpPr/>
          <p:nvPr/>
        </p:nvSpPr>
        <p:spPr>
          <a:xfrm>
            <a:off x="3419666" y="2952696"/>
            <a:ext cx="5529997" cy="95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7E102-E418-44FD-A770-85ABC215BC13}"/>
              </a:ext>
            </a:extLst>
          </p:cNvPr>
          <p:cNvSpPr txBox="1"/>
          <p:nvPr/>
        </p:nvSpPr>
        <p:spPr>
          <a:xfrm>
            <a:off x="6084168" y="2928634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B2D04-800F-4C20-9B6E-970D9068562D}"/>
              </a:ext>
            </a:extLst>
          </p:cNvPr>
          <p:cNvSpPr txBox="1"/>
          <p:nvPr/>
        </p:nvSpPr>
        <p:spPr>
          <a:xfrm>
            <a:off x="1204778" y="4318845"/>
            <a:ext cx="72923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18  - 8 = 10 (стр.)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FCA659B-AB6B-404B-9704-E980F6C31486}"/>
              </a:ext>
            </a:extLst>
          </p:cNvPr>
          <p:cNvSpPr/>
          <p:nvPr/>
        </p:nvSpPr>
        <p:spPr>
          <a:xfrm>
            <a:off x="2203372" y="1510596"/>
            <a:ext cx="2375025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5761B3B-96DC-4F16-AFFA-39BECEA3AB28}"/>
              </a:ext>
            </a:extLst>
          </p:cNvPr>
          <p:cNvSpPr/>
          <p:nvPr/>
        </p:nvSpPr>
        <p:spPr>
          <a:xfrm>
            <a:off x="1082800" y="1999915"/>
            <a:ext cx="248839" cy="2389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6" grpId="0" animBg="1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6A3EF-9920-4503-9DB9-11797E8E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47582-36D1-4211-A50E-087E2553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06" y="20668"/>
            <a:ext cx="9144000" cy="2473806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57ECEBF1-D4A5-4A27-977D-4F460407B407}"/>
              </a:ext>
            </a:extLst>
          </p:cNvPr>
          <p:cNvSpPr/>
          <p:nvPr/>
        </p:nvSpPr>
        <p:spPr>
          <a:xfrm>
            <a:off x="2771800" y="621744"/>
            <a:ext cx="1368152" cy="10689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88C74C1-9CA4-4D4F-9099-B7ECEBDD2493}"/>
              </a:ext>
            </a:extLst>
          </p:cNvPr>
          <p:cNvSpPr/>
          <p:nvPr/>
        </p:nvSpPr>
        <p:spPr>
          <a:xfrm>
            <a:off x="6012160" y="621744"/>
            <a:ext cx="1368152" cy="94063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2B625-EFD1-4599-8209-BDFFA3E6835B}"/>
              </a:ext>
            </a:extLst>
          </p:cNvPr>
          <p:cNvSpPr txBox="1"/>
          <p:nvPr/>
        </p:nvSpPr>
        <p:spPr>
          <a:xfrm>
            <a:off x="1204778" y="4318845"/>
            <a:ext cx="70207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10  + 5 = 15 (пт.)</a:t>
            </a:r>
          </a:p>
        </p:txBody>
      </p:sp>
    </p:spTree>
    <p:extLst>
      <p:ext uri="{BB962C8B-B14F-4D97-AF65-F5344CB8AC3E}">
        <p14:creationId xmlns:p14="http://schemas.microsoft.com/office/powerpoint/2010/main" val="17767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EA885-E5FB-4ACF-9F55-4BBEB87F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07454-FD22-4177-9585-D204E8803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2" t="-98" r="4559" b="98"/>
          <a:stretch/>
        </p:blipFill>
        <p:spPr>
          <a:xfrm>
            <a:off x="0" y="10004"/>
            <a:ext cx="9086924" cy="5435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C77BA-D2B8-4C1C-A6D9-D35277F200E5}"/>
              </a:ext>
            </a:extLst>
          </p:cNvPr>
          <p:cNvSpPr txBox="1"/>
          <p:nvPr/>
        </p:nvSpPr>
        <p:spPr>
          <a:xfrm>
            <a:off x="3707904" y="299695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FA48E-379F-4350-9136-2ECB5182A219}"/>
              </a:ext>
            </a:extLst>
          </p:cNvPr>
          <p:cNvSpPr txBox="1"/>
          <p:nvPr/>
        </p:nvSpPr>
        <p:spPr>
          <a:xfrm>
            <a:off x="7236296" y="292419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6078D5-FB00-470D-8BAC-A25EA971D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94" y="2243013"/>
            <a:ext cx="1897650" cy="17550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01A98-BD0C-4304-9064-E0125B060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04" y="4310664"/>
            <a:ext cx="1807096" cy="2007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28F086-0A01-48F6-9A97-00C726BCB114}"/>
              </a:ext>
            </a:extLst>
          </p:cNvPr>
          <p:cNvSpPr txBox="1"/>
          <p:nvPr/>
        </p:nvSpPr>
        <p:spPr>
          <a:xfrm>
            <a:off x="3707904" y="4191676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D7EC4-D6BE-40D9-B634-44FB52ABC39F}"/>
              </a:ext>
            </a:extLst>
          </p:cNvPr>
          <p:cNvSpPr txBox="1"/>
          <p:nvPr/>
        </p:nvSpPr>
        <p:spPr>
          <a:xfrm>
            <a:off x="7092280" y="4184706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7316C-842F-486C-9FDB-112840CA51AF}"/>
              </a:ext>
            </a:extLst>
          </p:cNvPr>
          <p:cNvSpPr txBox="1"/>
          <p:nvPr/>
        </p:nvSpPr>
        <p:spPr>
          <a:xfrm>
            <a:off x="4768773" y="519529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849FC2-CFB6-49D9-89D1-0D493572B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2" t="11556" r="39295" b="71980"/>
          <a:stretch/>
        </p:blipFill>
        <p:spPr>
          <a:xfrm>
            <a:off x="5477915" y="5598040"/>
            <a:ext cx="1171379" cy="8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1F005-83E6-486E-904A-6DEEE436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C7E5D-9E58-47BD-A85C-B60AB005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144000" cy="3109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576A8-903F-432C-9D5C-2337AE10B4AC}"/>
              </a:ext>
            </a:extLst>
          </p:cNvPr>
          <p:cNvSpPr txBox="1"/>
          <p:nvPr/>
        </p:nvSpPr>
        <p:spPr>
          <a:xfrm>
            <a:off x="1763688" y="3476083"/>
            <a:ext cx="5981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5 людей       7 зверей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F7901-2071-4996-AC7E-9105B2FA22D5}"/>
              </a:ext>
            </a:extLst>
          </p:cNvPr>
          <p:cNvSpPr txBox="1"/>
          <p:nvPr/>
        </p:nvSpPr>
        <p:spPr>
          <a:xfrm>
            <a:off x="4319464" y="3403489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&lt;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D3CE0-DB45-4104-82DD-6EB21133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" y="1340768"/>
            <a:ext cx="9144000" cy="2471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E8362-C8EE-475A-AB5B-70D8B74125D0}"/>
              </a:ext>
            </a:extLst>
          </p:cNvPr>
          <p:cNvSpPr txBox="1"/>
          <p:nvPr/>
        </p:nvSpPr>
        <p:spPr>
          <a:xfrm>
            <a:off x="734869" y="161934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16F94-5BDA-4AA9-B4E5-792E5519FCEE}"/>
              </a:ext>
            </a:extLst>
          </p:cNvPr>
          <p:cNvSpPr txBox="1"/>
          <p:nvPr/>
        </p:nvSpPr>
        <p:spPr>
          <a:xfrm>
            <a:off x="692438" y="2130574"/>
            <a:ext cx="16001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+  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E5FE8-14E3-4B64-8CAF-4F367AF47E54}"/>
              </a:ext>
            </a:extLst>
          </p:cNvPr>
          <p:cNvSpPr txBox="1"/>
          <p:nvPr/>
        </p:nvSpPr>
        <p:spPr>
          <a:xfrm>
            <a:off x="715178" y="2700501"/>
            <a:ext cx="16001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+  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72A38-A949-4DEB-9A80-8D9936412166}"/>
              </a:ext>
            </a:extLst>
          </p:cNvPr>
          <p:cNvSpPr txBox="1"/>
          <p:nvPr/>
        </p:nvSpPr>
        <p:spPr>
          <a:xfrm>
            <a:off x="5886262" y="1329946"/>
            <a:ext cx="785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/>
              <a:t>-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432C8-4A4E-410E-BD85-73505D3E1DE8}"/>
              </a:ext>
            </a:extLst>
          </p:cNvPr>
          <p:cNvSpPr txBox="1"/>
          <p:nvPr/>
        </p:nvSpPr>
        <p:spPr>
          <a:xfrm>
            <a:off x="5892441" y="1929487"/>
            <a:ext cx="1510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-   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0338E-79E1-4BCA-A8A9-70EE67E7E107}"/>
              </a:ext>
            </a:extLst>
          </p:cNvPr>
          <p:cNvSpPr txBox="1"/>
          <p:nvPr/>
        </p:nvSpPr>
        <p:spPr>
          <a:xfrm>
            <a:off x="5916880" y="2499275"/>
            <a:ext cx="1510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-   -</a:t>
            </a:r>
          </a:p>
        </p:txBody>
      </p:sp>
    </p:spTree>
    <p:extLst>
      <p:ext uri="{BB962C8B-B14F-4D97-AF65-F5344CB8AC3E}">
        <p14:creationId xmlns:p14="http://schemas.microsoft.com/office/powerpoint/2010/main" val="17937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9EDB48-6504-44CC-B775-6DC31AC44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00"/>
          <a:stretch/>
        </p:blipFill>
        <p:spPr>
          <a:xfrm>
            <a:off x="8969" y="3068960"/>
            <a:ext cx="9075342" cy="25202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FB40DD-F2FD-4AAA-93A3-1969304A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" y="332656"/>
            <a:ext cx="9144000" cy="212068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704D5F-FC67-447A-ADFF-1663D6F113E7}"/>
              </a:ext>
            </a:extLst>
          </p:cNvPr>
          <p:cNvSpPr/>
          <p:nvPr/>
        </p:nvSpPr>
        <p:spPr>
          <a:xfrm>
            <a:off x="263033" y="3732971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 2 +  3 = 1 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16D8CE-A239-4120-B419-140D9C64C856}"/>
              </a:ext>
            </a:extLst>
          </p:cNvPr>
          <p:cNvSpPr/>
          <p:nvPr/>
        </p:nvSpPr>
        <p:spPr>
          <a:xfrm>
            <a:off x="251520" y="462014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 5  -  3  = 1 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DFCA18-4539-4DC7-BEE7-68DBA7703721}"/>
              </a:ext>
            </a:extLst>
          </p:cNvPr>
          <p:cNvSpPr/>
          <p:nvPr/>
        </p:nvSpPr>
        <p:spPr>
          <a:xfrm>
            <a:off x="4379720" y="3732971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4 +  3 = 1 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9AD3E6-97CE-42BC-99AD-4842712F3D73}"/>
              </a:ext>
            </a:extLst>
          </p:cNvPr>
          <p:cNvSpPr/>
          <p:nvPr/>
        </p:nvSpPr>
        <p:spPr>
          <a:xfrm>
            <a:off x="4379720" y="462014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7  -  3 = 1 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A4E5C-6F24-4D80-AFF8-B7AA3E8DAC74}"/>
              </a:ext>
            </a:extLst>
          </p:cNvPr>
          <p:cNvSpPr txBox="1"/>
          <p:nvPr/>
        </p:nvSpPr>
        <p:spPr>
          <a:xfrm>
            <a:off x="8736934" y="409862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2654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9EDB48-6504-44CC-B775-6DC31AC44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00" b="64700"/>
          <a:stretch/>
        </p:blipFill>
        <p:spPr>
          <a:xfrm>
            <a:off x="146061" y="355237"/>
            <a:ext cx="8851878" cy="22322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BF1A4B-846A-447D-9503-66FD0FDC504A}"/>
              </a:ext>
            </a:extLst>
          </p:cNvPr>
          <p:cNvSpPr/>
          <p:nvPr/>
        </p:nvSpPr>
        <p:spPr>
          <a:xfrm>
            <a:off x="2879812" y="1009696"/>
            <a:ext cx="1080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  <a:endParaRPr lang="ru-RU" sz="54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92B51E-BB93-4989-9B8F-3A059FBAAE70}"/>
              </a:ext>
            </a:extLst>
          </p:cNvPr>
          <p:cNvSpPr/>
          <p:nvPr/>
        </p:nvSpPr>
        <p:spPr>
          <a:xfrm>
            <a:off x="3419872" y="1664155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1 5</a:t>
            </a:r>
            <a:endParaRPr lang="ru-RU" sz="54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D933AD-1691-428F-A09E-06018D487E37}"/>
              </a:ext>
            </a:extLst>
          </p:cNvPr>
          <p:cNvSpPr/>
          <p:nvPr/>
        </p:nvSpPr>
        <p:spPr>
          <a:xfrm>
            <a:off x="4444709" y="26064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72433A-1726-4F56-8F34-DC759C7C9C52}"/>
              </a:ext>
            </a:extLst>
          </p:cNvPr>
          <p:cNvSpPr/>
          <p:nvPr/>
        </p:nvSpPr>
        <p:spPr>
          <a:xfrm>
            <a:off x="5436096" y="1664155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192C63-7820-4179-87FE-0DA4FAF8B4DC}"/>
              </a:ext>
            </a:extLst>
          </p:cNvPr>
          <p:cNvSpPr/>
          <p:nvPr/>
        </p:nvSpPr>
        <p:spPr>
          <a:xfrm>
            <a:off x="6559169" y="1118208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E65D29-70FD-40EE-89F2-53A7D2E6CA24}"/>
              </a:ext>
            </a:extLst>
          </p:cNvPr>
          <p:cNvSpPr/>
          <p:nvPr/>
        </p:nvSpPr>
        <p:spPr>
          <a:xfrm>
            <a:off x="7207241" y="1671422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2FCF6-7F13-4F53-A7EF-38300B579597}"/>
              </a:ext>
            </a:extLst>
          </p:cNvPr>
          <p:cNvSpPr txBox="1"/>
          <p:nvPr/>
        </p:nvSpPr>
        <p:spPr>
          <a:xfrm>
            <a:off x="8633951" y="134098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2823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9EDB48-6504-44CC-B775-6DC31AC44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00" b="3800"/>
          <a:stretch/>
        </p:blipFill>
        <p:spPr>
          <a:xfrm>
            <a:off x="395536" y="0"/>
            <a:ext cx="7416824" cy="678005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F86D6BD-C12F-4AA0-B2F7-F141C3CC8C9E}"/>
              </a:ext>
            </a:extLst>
          </p:cNvPr>
          <p:cNvSpPr/>
          <p:nvPr/>
        </p:nvSpPr>
        <p:spPr>
          <a:xfrm>
            <a:off x="4103948" y="1484784"/>
            <a:ext cx="3096344" cy="144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1D5806-ED1F-474E-B874-31A7012FD0B6}"/>
              </a:ext>
            </a:extLst>
          </p:cNvPr>
          <p:cNvSpPr/>
          <p:nvPr/>
        </p:nvSpPr>
        <p:spPr>
          <a:xfrm>
            <a:off x="4698517" y="1281534"/>
            <a:ext cx="1080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4</a:t>
            </a:r>
            <a:endParaRPr lang="ru-RU" sz="54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E41B16-A262-4873-9147-A4CB19E66ADF}"/>
              </a:ext>
            </a:extLst>
          </p:cNvPr>
          <p:cNvSpPr/>
          <p:nvPr/>
        </p:nvSpPr>
        <p:spPr>
          <a:xfrm>
            <a:off x="6228184" y="1916832"/>
            <a:ext cx="1080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  <a:endParaRPr lang="ru-RU" sz="40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060137-9E71-4CED-9D37-B7A5BBD7E0DC}"/>
              </a:ext>
            </a:extLst>
          </p:cNvPr>
          <p:cNvSpPr/>
          <p:nvPr/>
        </p:nvSpPr>
        <p:spPr>
          <a:xfrm>
            <a:off x="539552" y="371703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4 + 2 = 6 (гр.)</a:t>
            </a:r>
            <a:endParaRPr lang="ru-RU" sz="54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3BA59B-F792-492C-AA48-AE7C90A61ACA}"/>
              </a:ext>
            </a:extLst>
          </p:cNvPr>
          <p:cNvSpPr/>
          <p:nvPr/>
        </p:nvSpPr>
        <p:spPr>
          <a:xfrm>
            <a:off x="2123728" y="4449886"/>
            <a:ext cx="2090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3F9D2-5ECF-455C-95E3-D6FA55BA2E22}"/>
              </a:ext>
            </a:extLst>
          </p:cNvPr>
          <p:cNvSpPr txBox="1"/>
          <p:nvPr/>
        </p:nvSpPr>
        <p:spPr>
          <a:xfrm>
            <a:off x="7516832" y="412672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7DF357D-9528-449E-BF20-38F00879AA6A}"/>
              </a:ext>
            </a:extLst>
          </p:cNvPr>
          <p:cNvSpPr/>
          <p:nvPr/>
        </p:nvSpPr>
        <p:spPr>
          <a:xfrm>
            <a:off x="5656325" y="1024096"/>
            <a:ext cx="122312" cy="194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36BA2EF-DD19-483D-BC10-128C94D91D22}"/>
              </a:ext>
            </a:extLst>
          </p:cNvPr>
          <p:cNvSpPr/>
          <p:nvPr/>
        </p:nvSpPr>
        <p:spPr>
          <a:xfrm>
            <a:off x="2699792" y="6237312"/>
            <a:ext cx="1260140" cy="3871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CCCB2-A8E2-4044-97AE-E923A0A9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F3BD2-64FC-425A-99FC-46B8D9D00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8FE472-D7D2-4B71-8410-0A4D0C1B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4" y="0"/>
            <a:ext cx="4385107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5B8A07-D246-4CB0-96EB-1684B70B724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029" b="5225"/>
          <a:stretch/>
        </p:blipFill>
        <p:spPr bwMode="auto">
          <a:xfrm>
            <a:off x="4459098" y="0"/>
            <a:ext cx="4581075" cy="674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740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95903-43A4-4F76-88A3-79C99A79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9AA64C-8D9C-4E28-89BD-DE25ACF2E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719" y="89040"/>
            <a:ext cx="4718377" cy="66693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2CFA4-6FB9-4424-A036-F5E9E52D88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10142" r="5226" b="10643"/>
          <a:stretch/>
        </p:blipFill>
        <p:spPr bwMode="auto">
          <a:xfrm>
            <a:off x="-232633" y="0"/>
            <a:ext cx="4782185" cy="6821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18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49834-97AF-44D2-92F0-A51BB0A1A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84" y="188640"/>
            <a:ext cx="9144000" cy="3070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698AA0-BDD9-433D-8FFC-5785D87AD5D0}"/>
              </a:ext>
            </a:extLst>
          </p:cNvPr>
          <p:cNvSpPr txBox="1"/>
          <p:nvPr/>
        </p:nvSpPr>
        <p:spPr>
          <a:xfrm>
            <a:off x="2385605" y="1927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0D965-3CE6-442C-BA78-A575506D8040}"/>
              </a:ext>
            </a:extLst>
          </p:cNvPr>
          <p:cNvSpPr txBox="1"/>
          <p:nvPr/>
        </p:nvSpPr>
        <p:spPr>
          <a:xfrm>
            <a:off x="3707904" y="1886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DC50E-1F19-41E2-A1B1-7DCCD6F263B3}"/>
              </a:ext>
            </a:extLst>
          </p:cNvPr>
          <p:cNvSpPr txBox="1"/>
          <p:nvPr/>
        </p:nvSpPr>
        <p:spPr>
          <a:xfrm>
            <a:off x="4982020" y="20510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BBEB7-3330-44A9-896F-C76533DAC281}"/>
              </a:ext>
            </a:extLst>
          </p:cNvPr>
          <p:cNvSpPr txBox="1"/>
          <p:nvPr/>
        </p:nvSpPr>
        <p:spPr>
          <a:xfrm>
            <a:off x="6187184" y="2215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6EB60-8D6D-44BA-A9C7-41043602D4BB}"/>
              </a:ext>
            </a:extLst>
          </p:cNvPr>
          <p:cNvSpPr txBox="1"/>
          <p:nvPr/>
        </p:nvSpPr>
        <p:spPr>
          <a:xfrm>
            <a:off x="8388424" y="5796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9050F-8C19-41F1-82B7-7745D1590385}"/>
              </a:ext>
            </a:extLst>
          </p:cNvPr>
          <p:cNvSpPr txBox="1"/>
          <p:nvPr/>
        </p:nvSpPr>
        <p:spPr>
          <a:xfrm>
            <a:off x="2125918" y="172398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1C2A4-96F0-4903-8DA4-493826635E94}"/>
              </a:ext>
            </a:extLst>
          </p:cNvPr>
          <p:cNvSpPr txBox="1"/>
          <p:nvPr/>
        </p:nvSpPr>
        <p:spPr>
          <a:xfrm>
            <a:off x="3578060" y="17259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1A33E-AA6D-4448-AC9A-A893EE711D0B}"/>
              </a:ext>
            </a:extLst>
          </p:cNvPr>
          <p:cNvSpPr txBox="1"/>
          <p:nvPr/>
        </p:nvSpPr>
        <p:spPr>
          <a:xfrm>
            <a:off x="4861903" y="175068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115C6-0E0D-438A-92E0-93FABC2FF475}"/>
              </a:ext>
            </a:extLst>
          </p:cNvPr>
          <p:cNvSpPr txBox="1"/>
          <p:nvPr/>
        </p:nvSpPr>
        <p:spPr>
          <a:xfrm>
            <a:off x="6140977" y="172398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D00DEF-36FD-4B70-85F4-B9685BB135EA}"/>
              </a:ext>
            </a:extLst>
          </p:cNvPr>
          <p:cNvSpPr txBox="1"/>
          <p:nvPr/>
        </p:nvSpPr>
        <p:spPr>
          <a:xfrm>
            <a:off x="8258580" y="214368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2703FB-0EFF-4BED-A76C-A631260C5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2" y="4424254"/>
            <a:ext cx="9144000" cy="18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7CD34-A2FB-46CB-88D4-2297748A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41"/>
            <a:ext cx="9144000" cy="2274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197093-4E74-499C-8769-820FEE730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071247"/>
            <a:ext cx="9144000" cy="2265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CD4B99-FFDE-4E4D-9E68-043C383565E9}"/>
              </a:ext>
            </a:extLst>
          </p:cNvPr>
          <p:cNvSpPr txBox="1"/>
          <p:nvPr/>
        </p:nvSpPr>
        <p:spPr>
          <a:xfrm>
            <a:off x="611560" y="2564904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 8 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A9951-E9FE-4034-A044-33347D61BDB5}"/>
              </a:ext>
            </a:extLst>
          </p:cNvPr>
          <p:cNvSpPr txBox="1"/>
          <p:nvPr/>
        </p:nvSpPr>
        <p:spPr>
          <a:xfrm>
            <a:off x="5364088" y="2564904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 12 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83748-A88F-40B6-A729-3FB00A431952}"/>
              </a:ext>
            </a:extLst>
          </p:cNvPr>
          <p:cNvSpPr txBox="1"/>
          <p:nvPr/>
        </p:nvSpPr>
        <p:spPr>
          <a:xfrm>
            <a:off x="2705919" y="5340792"/>
            <a:ext cx="4265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 12 - 8 = 4 (ч)</a:t>
            </a:r>
          </a:p>
        </p:txBody>
      </p:sp>
    </p:spTree>
    <p:extLst>
      <p:ext uri="{BB962C8B-B14F-4D97-AF65-F5344CB8AC3E}">
        <p14:creationId xmlns:p14="http://schemas.microsoft.com/office/powerpoint/2010/main" val="30823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151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Propisi</vt:lpstr>
      <vt:lpstr>Тема Office</vt:lpstr>
      <vt:lpstr>Тема урока:  Закрепление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244</cp:revision>
  <dcterms:modified xsi:type="dcterms:W3CDTF">2024-03-12T09:43:59Z</dcterms:modified>
</cp:coreProperties>
</file>