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685" r:id="rId3"/>
    <p:sldId id="686" r:id="rId4"/>
    <p:sldId id="687" r:id="rId5"/>
    <p:sldId id="688" r:id="rId6"/>
    <p:sldId id="689" r:id="rId7"/>
    <p:sldId id="690" r:id="rId8"/>
    <p:sldId id="691" r:id="rId9"/>
    <p:sldId id="6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EC900"/>
    <a:srgbClr val="F5A742"/>
    <a:srgbClr val="0000CC"/>
    <a:srgbClr val="3E91C1"/>
    <a:srgbClr val="FFF101"/>
    <a:srgbClr val="A6CE39"/>
    <a:srgbClr val="27799F"/>
    <a:srgbClr val="FCFC2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115" d="100"/>
          <a:sy n="115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Проверь  себя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2F85F-E2AB-4B36-8E29-B0DD80CDA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r="5900"/>
          <a:stretch/>
        </p:blipFill>
        <p:spPr>
          <a:xfrm>
            <a:off x="27572" y="116632"/>
            <a:ext cx="9030110" cy="46805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CCB3E31D-C97F-4EAE-9984-A6CE44E065B8}"/>
              </a:ext>
            </a:extLst>
          </p:cNvPr>
          <p:cNvSpPr/>
          <p:nvPr/>
        </p:nvSpPr>
        <p:spPr>
          <a:xfrm>
            <a:off x="27572" y="1670415"/>
            <a:ext cx="720080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09C5333-3CF5-4919-B092-8943C4AD9A6B}"/>
              </a:ext>
            </a:extLst>
          </p:cNvPr>
          <p:cNvSpPr/>
          <p:nvPr/>
        </p:nvSpPr>
        <p:spPr>
          <a:xfrm>
            <a:off x="4932040" y="3645024"/>
            <a:ext cx="720080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5EEDE5-9473-4A03-AF1D-503EC480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083353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105F5096-E473-492F-AEDF-8E6038A65049}"/>
              </a:ext>
            </a:extLst>
          </p:cNvPr>
          <p:cNvSpPr/>
          <p:nvPr/>
        </p:nvSpPr>
        <p:spPr>
          <a:xfrm>
            <a:off x="6876256" y="620688"/>
            <a:ext cx="720080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FFBB248-D43E-4146-A3B4-3F0F31F38646}"/>
              </a:ext>
            </a:extLst>
          </p:cNvPr>
          <p:cNvSpPr/>
          <p:nvPr/>
        </p:nvSpPr>
        <p:spPr>
          <a:xfrm>
            <a:off x="4355976" y="3284984"/>
            <a:ext cx="2376264" cy="20882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5DCAA9-26DC-4E7E-9264-C60659BE74DF}"/>
              </a:ext>
            </a:extLst>
          </p:cNvPr>
          <p:cNvSpPr/>
          <p:nvPr/>
        </p:nvSpPr>
        <p:spPr>
          <a:xfrm>
            <a:off x="4211960" y="5288542"/>
            <a:ext cx="364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14 + 3= 17 (</a:t>
            </a:r>
            <a:r>
              <a:rPr lang="ru-RU" sz="4800" b="1" dirty="0" err="1">
                <a:solidFill>
                  <a:srgbClr val="0000CC"/>
                </a:solidFill>
                <a:latin typeface="Propisi" panose="02000508030000020003" pitchFamily="2" charset="0"/>
              </a:rPr>
              <a:t>ябл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48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108241-502D-4579-9403-3C912075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33397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178F539A-8984-4AEB-AC0D-D9D2DAB345FB}"/>
              </a:ext>
            </a:extLst>
          </p:cNvPr>
          <p:cNvSpPr/>
          <p:nvPr/>
        </p:nvSpPr>
        <p:spPr>
          <a:xfrm>
            <a:off x="2123728" y="2924944"/>
            <a:ext cx="2376264" cy="14401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CD9AB-C472-409D-94CC-BFD5BDFE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7B950-0E97-4901-BA42-B845C805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2D7DD-7463-4B79-A098-742AA521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3331"/>
            <a:ext cx="8751212" cy="601993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80097F8-8D20-4753-A10A-DDB845139190}"/>
              </a:ext>
            </a:extLst>
          </p:cNvPr>
          <p:cNvSpPr/>
          <p:nvPr/>
        </p:nvSpPr>
        <p:spPr>
          <a:xfrm>
            <a:off x="3779912" y="3284984"/>
            <a:ext cx="3096344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101DB-F27E-4583-A236-2D93CE6310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8"/>
          <a:stretch/>
        </p:blipFill>
        <p:spPr bwMode="auto">
          <a:xfrm>
            <a:off x="287524" y="188640"/>
            <a:ext cx="8568952" cy="5616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9547CA-8602-4731-9A58-2A65C9426D0B}"/>
              </a:ext>
            </a:extLst>
          </p:cNvPr>
          <p:cNvSpPr/>
          <p:nvPr/>
        </p:nvSpPr>
        <p:spPr>
          <a:xfrm>
            <a:off x="1403648" y="1628800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7F1F1C-B5F5-4901-97C5-9E9BBFA18CD4}"/>
              </a:ext>
            </a:extLst>
          </p:cNvPr>
          <p:cNvSpPr/>
          <p:nvPr/>
        </p:nvSpPr>
        <p:spPr>
          <a:xfrm>
            <a:off x="971600" y="2227511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>
                <a:solidFill>
                  <a:srgbClr val="0000CC"/>
                </a:solidFill>
                <a:latin typeface="Propisi" panose="02000508030000020003" pitchFamily="2" charset="0"/>
              </a:rPr>
              <a:t>2   </a:t>
            </a:r>
            <a:r>
              <a:rPr lang="ru-RU" sz="4400" b="1" smtClean="0">
                <a:solidFill>
                  <a:srgbClr val="0000CC"/>
                </a:solidFill>
                <a:latin typeface="Propisi" panose="02000508030000020003" pitchFamily="2" charset="0"/>
              </a:rPr>
              <a:t>1  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4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EAD16C-8511-4B21-8148-4A202CE0EBCC}"/>
              </a:ext>
            </a:extLst>
          </p:cNvPr>
          <p:cNvSpPr/>
          <p:nvPr/>
        </p:nvSpPr>
        <p:spPr>
          <a:xfrm>
            <a:off x="3700534" y="1628800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670116-7988-47E8-B0E0-A07A52742E7D}"/>
              </a:ext>
            </a:extLst>
          </p:cNvPr>
          <p:cNvSpPr/>
          <p:nvPr/>
        </p:nvSpPr>
        <p:spPr>
          <a:xfrm>
            <a:off x="3427244" y="2222508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2  1    5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326FA0-E686-458C-A985-A5D0E5D219B7}"/>
              </a:ext>
            </a:extLst>
          </p:cNvPr>
          <p:cNvSpPr/>
          <p:nvPr/>
        </p:nvSpPr>
        <p:spPr>
          <a:xfrm>
            <a:off x="6732242" y="1628800"/>
            <a:ext cx="864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7B3DFF-6CE4-4D1A-89F5-CECBA750038B}"/>
              </a:ext>
            </a:extLst>
          </p:cNvPr>
          <p:cNvSpPr/>
          <p:nvPr/>
        </p:nvSpPr>
        <p:spPr>
          <a:xfrm>
            <a:off x="5842383" y="2228390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2   2   4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D40EE-79BD-4576-B630-704FF27BC3B4}"/>
              </a:ext>
            </a:extLst>
          </p:cNvPr>
          <p:cNvSpPr txBox="1"/>
          <p:nvPr/>
        </p:nvSpPr>
        <p:spPr>
          <a:xfrm>
            <a:off x="8377308" y="192729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A88EC36B-7E5A-4F63-8F90-0A3D07D77702}"/>
              </a:ext>
            </a:extLst>
          </p:cNvPr>
          <p:cNvSpPr/>
          <p:nvPr/>
        </p:nvSpPr>
        <p:spPr>
          <a:xfrm rot="10800000">
            <a:off x="1305344" y="3429000"/>
            <a:ext cx="962400" cy="769441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93BDE9C0-5C54-4335-938E-A5A2765B5A15}"/>
              </a:ext>
            </a:extLst>
          </p:cNvPr>
          <p:cNvSpPr/>
          <p:nvPr/>
        </p:nvSpPr>
        <p:spPr>
          <a:xfrm rot="10800000">
            <a:off x="3130155" y="3417676"/>
            <a:ext cx="962400" cy="769441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21ACC4A-05DD-4636-B96F-FC771165430C}"/>
              </a:ext>
            </a:extLst>
          </p:cNvPr>
          <p:cNvSpPr/>
          <p:nvPr/>
        </p:nvSpPr>
        <p:spPr>
          <a:xfrm rot="10800000">
            <a:off x="4954965" y="3417676"/>
            <a:ext cx="962400" cy="769441"/>
          </a:xfrm>
          <a:prstGeom prst="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01696F85-5121-4516-9AA9-E7F1266BC02B}"/>
              </a:ext>
            </a:extLst>
          </p:cNvPr>
          <p:cNvSpPr/>
          <p:nvPr/>
        </p:nvSpPr>
        <p:spPr>
          <a:xfrm rot="10800000">
            <a:off x="6779774" y="3412981"/>
            <a:ext cx="962400" cy="769441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7C888C-AE93-4185-BB92-B254C27DD2CE}"/>
              </a:ext>
            </a:extLst>
          </p:cNvPr>
          <p:cNvSpPr/>
          <p:nvPr/>
        </p:nvSpPr>
        <p:spPr>
          <a:xfrm>
            <a:off x="1227639" y="4293096"/>
            <a:ext cx="1112113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D4F30A-DDC8-4702-94A4-3B76D78109E6}"/>
              </a:ext>
            </a:extLst>
          </p:cNvPr>
          <p:cNvSpPr/>
          <p:nvPr/>
        </p:nvSpPr>
        <p:spPr>
          <a:xfrm>
            <a:off x="6704916" y="4293096"/>
            <a:ext cx="1112113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1E1E1F-9E56-4581-9F5B-0A9AD2CEDDE1}"/>
              </a:ext>
            </a:extLst>
          </p:cNvPr>
          <p:cNvSpPr/>
          <p:nvPr/>
        </p:nvSpPr>
        <p:spPr>
          <a:xfrm>
            <a:off x="1227638" y="4891807"/>
            <a:ext cx="11121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E5AE654-E4B8-4C8F-9FBE-C08778910372}"/>
              </a:ext>
            </a:extLst>
          </p:cNvPr>
          <p:cNvSpPr/>
          <p:nvPr/>
        </p:nvSpPr>
        <p:spPr>
          <a:xfrm>
            <a:off x="4880107" y="4891807"/>
            <a:ext cx="11121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C02AA1F-224B-4229-A11C-4966970B8042}"/>
              </a:ext>
            </a:extLst>
          </p:cNvPr>
          <p:cNvSpPr/>
          <p:nvPr/>
        </p:nvSpPr>
        <p:spPr>
          <a:xfrm>
            <a:off x="3055297" y="4891807"/>
            <a:ext cx="1112113" cy="5040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3C08122-96C8-404E-806A-53F2E8D816F9}"/>
              </a:ext>
            </a:extLst>
          </p:cNvPr>
          <p:cNvSpPr/>
          <p:nvPr/>
        </p:nvSpPr>
        <p:spPr>
          <a:xfrm>
            <a:off x="4867598" y="4287434"/>
            <a:ext cx="1112113" cy="5040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4D7E6E-9782-4268-AB10-267D6F5650D2}"/>
              </a:ext>
            </a:extLst>
          </p:cNvPr>
          <p:cNvSpPr/>
          <p:nvPr/>
        </p:nvSpPr>
        <p:spPr>
          <a:xfrm>
            <a:off x="3055297" y="4287434"/>
            <a:ext cx="1112113" cy="50405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BF57137-DE89-4999-AD91-6356BAB9913F}"/>
              </a:ext>
            </a:extLst>
          </p:cNvPr>
          <p:cNvSpPr/>
          <p:nvPr/>
        </p:nvSpPr>
        <p:spPr>
          <a:xfrm>
            <a:off x="6704915" y="4912437"/>
            <a:ext cx="1112113" cy="50405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909975-0897-48A8-A2C6-C9AB42733620}"/>
              </a:ext>
            </a:extLst>
          </p:cNvPr>
          <p:cNvSpPr txBox="1"/>
          <p:nvPr/>
        </p:nvSpPr>
        <p:spPr>
          <a:xfrm>
            <a:off x="8322461" y="451813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5844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D5A29-244E-44DB-9CF3-394C4F468CE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3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3B679-C48C-4153-8F87-60A9033F4567}"/>
              </a:ext>
            </a:extLst>
          </p:cNvPr>
          <p:cNvSpPr txBox="1"/>
          <p:nvPr/>
        </p:nvSpPr>
        <p:spPr>
          <a:xfrm>
            <a:off x="8527987" y="220486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58E3A0B-3B30-4484-8CFF-4AD25A10EBD0}"/>
              </a:ext>
            </a:extLst>
          </p:cNvPr>
          <p:cNvSpPr/>
          <p:nvPr/>
        </p:nvSpPr>
        <p:spPr>
          <a:xfrm>
            <a:off x="2411760" y="157875"/>
            <a:ext cx="432048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98BA2C4-7B15-426B-BCB2-4C2DD570791D}"/>
              </a:ext>
            </a:extLst>
          </p:cNvPr>
          <p:cNvSpPr/>
          <p:nvPr/>
        </p:nvSpPr>
        <p:spPr>
          <a:xfrm>
            <a:off x="3923928" y="548680"/>
            <a:ext cx="2376266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4707E8-3526-4CD4-85B8-2CB0F9803329}"/>
              </a:ext>
            </a:extLst>
          </p:cNvPr>
          <p:cNvSpPr/>
          <p:nvPr/>
        </p:nvSpPr>
        <p:spPr>
          <a:xfrm>
            <a:off x="5004048" y="1627059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E537F7-4212-43AC-BB02-6039ADCA2ABB}"/>
              </a:ext>
            </a:extLst>
          </p:cNvPr>
          <p:cNvSpPr/>
          <p:nvPr/>
        </p:nvSpPr>
        <p:spPr>
          <a:xfrm>
            <a:off x="6660232" y="1499592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2B6E1A-BC7D-4F01-AB21-6755162A901B}"/>
              </a:ext>
            </a:extLst>
          </p:cNvPr>
          <p:cNvSpPr/>
          <p:nvPr/>
        </p:nvSpPr>
        <p:spPr>
          <a:xfrm>
            <a:off x="1490691" y="4378930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+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EEDC06-25C2-4081-8C44-54A68FCE77FB}"/>
              </a:ext>
            </a:extLst>
          </p:cNvPr>
          <p:cNvSpPr/>
          <p:nvPr/>
        </p:nvSpPr>
        <p:spPr>
          <a:xfrm>
            <a:off x="2538115" y="4437112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2 0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F9BE7E-DEDD-4655-B774-ADB2635D16E8}"/>
              </a:ext>
            </a:extLst>
          </p:cNvPr>
          <p:cNvSpPr/>
          <p:nvPr/>
        </p:nvSpPr>
        <p:spPr>
          <a:xfrm>
            <a:off x="1475656" y="5226866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-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394486-FCA9-44F2-B2B3-43DF673295A6}"/>
              </a:ext>
            </a:extLst>
          </p:cNvPr>
          <p:cNvSpPr/>
          <p:nvPr/>
        </p:nvSpPr>
        <p:spPr>
          <a:xfrm>
            <a:off x="2538115" y="5298874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1 5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139121-DE69-4CDA-917F-FBDE3A02B1B2}"/>
              </a:ext>
            </a:extLst>
          </p:cNvPr>
          <p:cNvSpPr/>
          <p:nvPr/>
        </p:nvSpPr>
        <p:spPr>
          <a:xfrm>
            <a:off x="4067944" y="4311842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-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B5DE7D4-0A0C-43A4-B1DA-F922DFE03B99}"/>
              </a:ext>
            </a:extLst>
          </p:cNvPr>
          <p:cNvSpPr/>
          <p:nvPr/>
        </p:nvSpPr>
        <p:spPr>
          <a:xfrm>
            <a:off x="5193648" y="4395869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1  1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8C2F9D-3766-4127-A39E-E45D1C5B536B}"/>
              </a:ext>
            </a:extLst>
          </p:cNvPr>
          <p:cNvSpPr/>
          <p:nvPr/>
        </p:nvSpPr>
        <p:spPr>
          <a:xfrm>
            <a:off x="4247963" y="5209927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-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181767-93A5-4E08-960A-1CFE1D2550CE}"/>
              </a:ext>
            </a:extLst>
          </p:cNvPr>
          <p:cNvSpPr/>
          <p:nvPr/>
        </p:nvSpPr>
        <p:spPr>
          <a:xfrm>
            <a:off x="5310422" y="5268109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91C018-F321-4559-9461-4A6536EA2B9F}"/>
              </a:ext>
            </a:extLst>
          </p:cNvPr>
          <p:cNvSpPr/>
          <p:nvPr/>
        </p:nvSpPr>
        <p:spPr>
          <a:xfrm>
            <a:off x="6477114" y="4376413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+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6BD5D8-232B-419F-A063-3FF35D0E5A00}"/>
              </a:ext>
            </a:extLst>
          </p:cNvPr>
          <p:cNvSpPr/>
          <p:nvPr/>
        </p:nvSpPr>
        <p:spPr>
          <a:xfrm>
            <a:off x="7613996" y="4388547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559040-0588-4024-879C-2633DB26B9B6}"/>
              </a:ext>
            </a:extLst>
          </p:cNvPr>
          <p:cNvSpPr/>
          <p:nvPr/>
        </p:nvSpPr>
        <p:spPr>
          <a:xfrm>
            <a:off x="6477114" y="5226865"/>
            <a:ext cx="61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-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07A1EDB-1E74-4214-9D99-C09572F4E7D4}"/>
              </a:ext>
            </a:extLst>
          </p:cNvPr>
          <p:cNvSpPr/>
          <p:nvPr/>
        </p:nvSpPr>
        <p:spPr>
          <a:xfrm>
            <a:off x="7620526" y="5302319"/>
            <a:ext cx="953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42D39-7D2F-4F0C-AC32-7C17C6F00EC6}"/>
              </a:ext>
            </a:extLst>
          </p:cNvPr>
          <p:cNvSpPr txBox="1"/>
          <p:nvPr/>
        </p:nvSpPr>
        <p:spPr>
          <a:xfrm>
            <a:off x="8483643" y="50923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5601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E5435-1655-47A8-8BCC-A99DA18F8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01"/>
          <a:stretch/>
        </p:blipFill>
        <p:spPr>
          <a:xfrm>
            <a:off x="107504" y="116632"/>
            <a:ext cx="9006732" cy="439248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9B2864EE-AF77-461C-A404-B8BA303A3E29}"/>
              </a:ext>
            </a:extLst>
          </p:cNvPr>
          <p:cNvSpPr/>
          <p:nvPr/>
        </p:nvSpPr>
        <p:spPr>
          <a:xfrm>
            <a:off x="5796136" y="3068960"/>
            <a:ext cx="432048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E5435-1655-47A8-8BCC-A99DA18F8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00"/>
          <a:stretch/>
        </p:blipFill>
        <p:spPr>
          <a:xfrm>
            <a:off x="971600" y="97781"/>
            <a:ext cx="6912768" cy="666243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D7C1F933-F9A2-4078-A2C8-8F0506ED6011}"/>
              </a:ext>
            </a:extLst>
          </p:cNvPr>
          <p:cNvSpPr/>
          <p:nvPr/>
        </p:nvSpPr>
        <p:spPr>
          <a:xfrm>
            <a:off x="3635896" y="2986066"/>
            <a:ext cx="432048" cy="4320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93D57E7-EE6E-47B1-8FBC-C788FBC33858}"/>
              </a:ext>
            </a:extLst>
          </p:cNvPr>
          <p:cNvSpPr/>
          <p:nvPr/>
        </p:nvSpPr>
        <p:spPr>
          <a:xfrm>
            <a:off x="6084168" y="2838060"/>
            <a:ext cx="1584176" cy="5760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26291DD-A7DC-46B6-AB17-772704DBE0B4}"/>
              </a:ext>
            </a:extLst>
          </p:cNvPr>
          <p:cNvSpPr/>
          <p:nvPr/>
        </p:nvSpPr>
        <p:spPr>
          <a:xfrm>
            <a:off x="1763687" y="3414123"/>
            <a:ext cx="1296145" cy="2486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EA3941-3431-4C77-A9D6-C4BFF4F4FB73}"/>
              </a:ext>
            </a:extLst>
          </p:cNvPr>
          <p:cNvSpPr/>
          <p:nvPr/>
        </p:nvSpPr>
        <p:spPr>
          <a:xfrm>
            <a:off x="4283968" y="76470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14   16</a:t>
            </a:r>
          </a:p>
        </p:txBody>
      </p:sp>
    </p:spTree>
    <p:extLst>
      <p:ext uri="{BB962C8B-B14F-4D97-AF65-F5344CB8AC3E}">
        <p14:creationId xmlns:p14="http://schemas.microsoft.com/office/powerpoint/2010/main" val="12174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51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Propisi</vt:lpstr>
      <vt:lpstr>Тема Office</vt:lpstr>
      <vt:lpstr>Тема урока:  Проверь  себя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276</cp:revision>
  <dcterms:modified xsi:type="dcterms:W3CDTF">2020-03-19T16:56:34Z</dcterms:modified>
</cp:coreProperties>
</file>