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7" r:id="rId3"/>
    <p:sldId id="323" r:id="rId4"/>
    <p:sldId id="306" r:id="rId5"/>
    <p:sldId id="322" r:id="rId6"/>
    <p:sldId id="321" r:id="rId7"/>
    <p:sldId id="320" r:id="rId8"/>
    <p:sldId id="319" r:id="rId9"/>
    <p:sldId id="304" r:id="rId10"/>
    <p:sldId id="305" r:id="rId11"/>
    <p:sldId id="326" r:id="rId12"/>
    <p:sldId id="325" r:id="rId13"/>
    <p:sldId id="324" r:id="rId14"/>
    <p:sldId id="307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74D71-6569-4818-8081-0043C126094C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6D8B8-D65B-40EC-9EED-836A8C03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9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-Второй слева шарик – жёлтым цветом</a:t>
            </a:r>
          </a:p>
          <a:p>
            <a:r>
              <a:rPr lang="ru-RU" dirty="0" smtClean="0"/>
              <a:t>Третий справа – синим</a:t>
            </a:r>
          </a:p>
          <a:p>
            <a:r>
              <a:rPr lang="ru-RU" dirty="0" smtClean="0"/>
              <a:t>Четвёртый слева – зелёным</a:t>
            </a:r>
          </a:p>
          <a:p>
            <a:r>
              <a:rPr lang="ru-RU" dirty="0" smtClean="0"/>
              <a:t>Между жёлтым и зелёным – бордовый</a:t>
            </a:r>
          </a:p>
          <a:p>
            <a:r>
              <a:rPr lang="ru-RU" dirty="0" smtClean="0"/>
              <a:t>Справа от синего – оранжевый</a:t>
            </a:r>
          </a:p>
          <a:p>
            <a:r>
              <a:rPr lang="ru-RU" dirty="0" smtClean="0"/>
              <a:t>Первый</a:t>
            </a:r>
            <a:r>
              <a:rPr lang="ru-RU" baseline="0" dirty="0" smtClean="0"/>
              <a:t> справа – красный</a:t>
            </a:r>
          </a:p>
          <a:p>
            <a:r>
              <a:rPr lang="ru-RU" baseline="0" dirty="0" smtClean="0"/>
              <a:t>Возле мальчика - фиолетовый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D8B8-D65B-40EC-9EED-836A8C0379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1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3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7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5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0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7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2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5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5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CCBE-F273-4AF7-87BA-DEA2020F173F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8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3842" y="195486"/>
            <a:ext cx="4491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Рисунки учеников для срисовки (2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23" y="1630660"/>
            <a:ext cx="4751090" cy="35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5000"/>
            <a:ext cx="8159910" cy="2394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3111613" y="2263189"/>
            <a:ext cx="482352" cy="5543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2263189"/>
            <a:ext cx="482352" cy="5543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29066" y="2231007"/>
            <a:ext cx="482352" cy="5543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34327" y="2273174"/>
            <a:ext cx="482352" cy="55436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65512" y="2263189"/>
            <a:ext cx="482352" cy="55436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08104" y="2276197"/>
            <a:ext cx="482352" cy="55436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707904" y="2242720"/>
            <a:ext cx="482352" cy="554360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812360" y="2931790"/>
            <a:ext cx="320887" cy="126366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49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87" y="987574"/>
            <a:ext cx="6580832" cy="3871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20002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9309" y="1347614"/>
            <a:ext cx="293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8282" y="37121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959113"/>
            <a:ext cx="4026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02637" y="2000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52944" y="1345595"/>
            <a:ext cx="5116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371819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60158" y="2959113"/>
            <a:ext cx="620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IIII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308304" y="3714201"/>
            <a:ext cx="320887" cy="126366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6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1710"/>
            <a:ext cx="8582121" cy="2165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6343600" y="2859782"/>
            <a:ext cx="14401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342132" y="3070073"/>
            <a:ext cx="14401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319949" y="3271601"/>
            <a:ext cx="14401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6486148" y="2859782"/>
            <a:ext cx="112204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488503" y="3088382"/>
            <a:ext cx="112204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6473730" y="3294595"/>
            <a:ext cx="112204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269645" y="2979817"/>
            <a:ext cx="122312" cy="122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563382" y="2979817"/>
            <a:ext cx="122312" cy="122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4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71550"/>
            <a:ext cx="7089825" cy="332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7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1059582"/>
            <a:ext cx="30269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работу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уроке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9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8199" y="-79772"/>
            <a:ext cx="6143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посчитаем</a:t>
            </a:r>
          </a:p>
        </p:txBody>
      </p:sp>
      <p:sp>
        <p:nvSpPr>
          <p:cNvPr id="2" name="AutoShape 2" descr="87 Стенд по математике, лента циф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Карточки развивающие. Цифры и счёт: купить в Минске и Беларуси в  интернет-магазине. Фото, цена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7" y="843558"/>
            <a:ext cx="796401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липарт лягушка (6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53965"/>
            <a:ext cx="1903322" cy="198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329" y="7937"/>
            <a:ext cx="864262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Решите «круговые» примеры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328067"/>
            <a:ext cx="2294542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/>
              <a:t>7</a:t>
            </a:r>
            <a:r>
              <a:rPr lang="ru-RU" sz="4400" b="1" dirty="0"/>
              <a:t> </a:t>
            </a:r>
            <a:r>
              <a:rPr lang="ru-RU" sz="4400" b="1" dirty="0" smtClean="0"/>
              <a:t>– 3 =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23337" y="1328067"/>
            <a:ext cx="536765" cy="769441"/>
          </a:xfrm>
          <a:prstGeom prst="rect">
            <a:avLst/>
          </a:prstGeom>
          <a:solidFill>
            <a:srgbClr val="FF99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/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2249908"/>
            <a:ext cx="2294542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/>
              <a:t>6</a:t>
            </a:r>
            <a:r>
              <a:rPr lang="ru-RU" sz="4400" b="1" dirty="0" smtClean="0"/>
              <a:t> – 3 =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219822"/>
            <a:ext cx="2294542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/>
              <a:t>1</a:t>
            </a:r>
            <a:r>
              <a:rPr lang="ru-RU" sz="4400" b="1" dirty="0" smtClean="0"/>
              <a:t> </a:t>
            </a:r>
            <a:r>
              <a:rPr lang="ru-RU" sz="4400" b="1" dirty="0"/>
              <a:t>+</a:t>
            </a:r>
            <a:r>
              <a:rPr lang="ru-RU" sz="4400" b="1" dirty="0" smtClean="0"/>
              <a:t> </a:t>
            </a:r>
            <a:r>
              <a:rPr lang="ru-RU" sz="4400" b="1" dirty="0"/>
              <a:t>4</a:t>
            </a:r>
            <a:r>
              <a:rPr lang="ru-RU" sz="4400" b="1" dirty="0" smtClean="0"/>
              <a:t> =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1325963"/>
            <a:ext cx="2294542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/>
              <a:t>3</a:t>
            </a:r>
            <a:r>
              <a:rPr lang="ru-RU" sz="4400" b="1" dirty="0" smtClean="0"/>
              <a:t> – 2 =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2265559"/>
            <a:ext cx="2294542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/>
              <a:t>4</a:t>
            </a:r>
            <a:r>
              <a:rPr lang="ru-RU" sz="4400" b="1" dirty="0" smtClean="0"/>
              <a:t> </a:t>
            </a:r>
            <a:r>
              <a:rPr lang="ru-RU" sz="4400" b="1" dirty="0"/>
              <a:t>+</a:t>
            </a:r>
            <a:r>
              <a:rPr lang="ru-RU" sz="4400" b="1" dirty="0" smtClean="0"/>
              <a:t> </a:t>
            </a:r>
            <a:r>
              <a:rPr lang="ru-RU" sz="4400" b="1" dirty="0"/>
              <a:t>2</a:t>
            </a:r>
            <a:r>
              <a:rPr lang="ru-RU" sz="4400" b="1" dirty="0" smtClean="0"/>
              <a:t> =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3226596"/>
            <a:ext cx="2294542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/>
              <a:t>5</a:t>
            </a:r>
            <a:r>
              <a:rPr lang="ru-RU" sz="4400" b="1" dirty="0" smtClean="0"/>
              <a:t> </a:t>
            </a:r>
            <a:r>
              <a:rPr lang="ru-RU" sz="4400" b="1" dirty="0"/>
              <a:t>+</a:t>
            </a:r>
            <a:r>
              <a:rPr lang="ru-RU" sz="4400" b="1" dirty="0" smtClean="0"/>
              <a:t> </a:t>
            </a:r>
            <a:r>
              <a:rPr lang="ru-RU" sz="4400" b="1" dirty="0"/>
              <a:t>2</a:t>
            </a:r>
            <a:r>
              <a:rPr lang="ru-RU" sz="4400" b="1" dirty="0" smtClean="0"/>
              <a:t> =</a:t>
            </a:r>
            <a:endParaRPr lang="ru-RU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25321" y="2249907"/>
            <a:ext cx="536765" cy="769441"/>
          </a:xfrm>
          <a:prstGeom prst="rect">
            <a:avLst/>
          </a:prstGeom>
          <a:solidFill>
            <a:srgbClr val="FF99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25320" y="3217718"/>
            <a:ext cx="536765" cy="769441"/>
          </a:xfrm>
          <a:prstGeom prst="rect">
            <a:avLst/>
          </a:prstGeom>
          <a:solidFill>
            <a:srgbClr val="FF99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69737" y="1323859"/>
            <a:ext cx="536765" cy="769441"/>
          </a:xfrm>
          <a:prstGeom prst="rect">
            <a:avLst/>
          </a:prstGeom>
          <a:solidFill>
            <a:srgbClr val="FF99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69736" y="2274437"/>
            <a:ext cx="536765" cy="769441"/>
          </a:xfrm>
          <a:prstGeom prst="rect">
            <a:avLst/>
          </a:prstGeom>
          <a:solidFill>
            <a:srgbClr val="FF99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85525" y="3226596"/>
            <a:ext cx="536765" cy="769441"/>
          </a:xfrm>
          <a:prstGeom prst="rect">
            <a:avLst/>
          </a:prstGeom>
          <a:solidFill>
            <a:srgbClr val="FF99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/>
              <a:t>7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88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⬇ Скачать картинки Мальчик с поднятыми руками, стоковые фото Мальчик с поднятыми  рукам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⬇ Скачать картинки Развилке дорог, стоковые фото Развилке дорог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Части суток картинки для детей - 22 фот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Собачка рисунок для детей - 45 фот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9662"/>
            <a:ext cx="1990859" cy="248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собака картинки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AFF"/>
              </a:clrFrom>
              <a:clrTo>
                <a:srgbClr val="FC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5" y="2105102"/>
            <a:ext cx="2149473" cy="286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собака | Записи с меткой собака | Дневник rosinka7304 :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0522"/>
            <a:ext cx="1553615" cy="213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Рисунок собака без фона (43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8401"/>
            <a:ext cx="2347690" cy="176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Иллюстрация вектора детей смешной маленькой сидя собаки щенка подняла его  переднюю лапку и смотреть вверх жизнерадостный щенок с Иллюстрация вектора  - иллюстрации насчитывающей характер, шарж: 1266917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3414"/>
            <a:ext cx="1688998" cy="170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8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05003E-6 L -0.28125 -0.289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-145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5 -0.01359 L -0.61649 0.140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76" y="7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55775E-6 L 0.00174 0.107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5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70537E-6 L 0.01718 -0.241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-0.0281 L 0.73177 -0.355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76" y="-16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⬇ Скачать картинки Мальчик с поднятыми руками, стоковые фото Мальчик с поднятыми  рукам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⬇ Скачать картинки Развилке дорог, стоковые фото Развилке дорог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Части суток картинки для детей - 22 фот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47712"/>
            <a:ext cx="6973312" cy="3648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9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⬇ Скачать картинки Мальчик с поднятыми руками, стоковые фото Мальчик с поднятыми  рукам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⬇ Скачать картинки Развилке дорог, стоковые фото Развилке дорог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Части суток картинки для детей - 22 фот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71550"/>
            <a:ext cx="5629969" cy="4010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1873686"/>
            <a:ext cx="432048" cy="264227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1635646"/>
            <a:ext cx="432048" cy="28803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1347614"/>
            <a:ext cx="432048" cy="316835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26" y="1373708"/>
            <a:ext cx="43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97" y="1168921"/>
            <a:ext cx="447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23739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98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⬇ Скачать картинки Мальчик с поднятыми руками, стоковые фото Мальчик с поднятыми  рукам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⬇ Скачать картинки Развилке дорог, стоковые фото Развилке дорог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Части суток картинки для детей - 22 фот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2" y="1711339"/>
            <a:ext cx="8900621" cy="1758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5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⬇ Скачать картинки Мальчик с поднятыми руками, стоковые фото Мальчик с поднятыми  рукам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⬇ Скачать картинки Развилке дорог, стоковые фото Развилке дорог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Части суток картинки для детей - 22 фот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4332"/>
            <a:ext cx="5121547" cy="1542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2" y="2530483"/>
            <a:ext cx="8349586" cy="1609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1187624" y="3286725"/>
            <a:ext cx="340624" cy="33833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627784" y="3269957"/>
            <a:ext cx="340624" cy="33833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067944" y="3269957"/>
            <a:ext cx="340624" cy="33833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508104" y="3269957"/>
            <a:ext cx="340624" cy="33833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948264" y="3263064"/>
            <a:ext cx="340624" cy="33833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29408" y="3263064"/>
            <a:ext cx="338336" cy="3287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47864" y="3251108"/>
            <a:ext cx="338336" cy="340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9912" y="3625061"/>
            <a:ext cx="338336" cy="32871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50552" y="3625061"/>
            <a:ext cx="338336" cy="32871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40972" y="3616220"/>
            <a:ext cx="1086811" cy="34796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966120" y="3625061"/>
            <a:ext cx="1086811" cy="34796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99678" y="3625061"/>
            <a:ext cx="1086811" cy="34796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627784" y="3625061"/>
            <a:ext cx="338336" cy="32871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61342" y="3625061"/>
            <a:ext cx="338336" cy="32871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848728" y="3601400"/>
            <a:ext cx="1086811" cy="34796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26095" y="3248244"/>
            <a:ext cx="334383" cy="367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10392" y="3625061"/>
            <a:ext cx="338336" cy="32871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228184" y="3272689"/>
            <a:ext cx="338336" cy="3287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244408" y="2993227"/>
            <a:ext cx="320887" cy="126366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67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7" grpId="0" animBg="1"/>
      <p:bldP spid="14" grpId="0" animBg="1"/>
      <p:bldP spid="8" grpId="0" animBg="1"/>
      <p:bldP spid="22" grpId="0" animBg="1"/>
      <p:bldP spid="13" grpId="0" animBg="1"/>
      <p:bldP spid="24" grpId="0" animBg="1"/>
      <p:bldP spid="25" grpId="0" animBg="1"/>
      <p:bldP spid="19" grpId="0" animBg="1"/>
      <p:bldP spid="20" grpId="0" animBg="1"/>
      <p:bldP spid="26" grpId="0" animBg="1"/>
      <p:bldP spid="15" grpId="0" animBg="1"/>
      <p:bldP spid="21" grpId="0" animBg="1"/>
      <p:bldP spid="1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Кошкин дом слушать онлайн | Ozornik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99324"/>
            <a:ext cx="8095949" cy="1791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Как научить ребенка писать цифры? | rastishka.b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03" y="48351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267744" y="2495981"/>
            <a:ext cx="144016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987824" y="2495981"/>
            <a:ext cx="144016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677908" y="2475451"/>
            <a:ext cx="144016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431487" y="2475451"/>
            <a:ext cx="144016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117287" y="2490925"/>
            <a:ext cx="144016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796136" y="2479273"/>
            <a:ext cx="144016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516216" y="2495981"/>
            <a:ext cx="144016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174161" y="2479273"/>
            <a:ext cx="144016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884368" y="2495981"/>
            <a:ext cx="144016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627784" y="2495982"/>
            <a:ext cx="144016" cy="2917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347864" y="2495982"/>
            <a:ext cx="144016" cy="2917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995936" y="2464386"/>
            <a:ext cx="216024" cy="3233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31542" y="2479273"/>
            <a:ext cx="144016" cy="30850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436096" y="2479273"/>
            <a:ext cx="144016" cy="2917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156176" y="2479273"/>
            <a:ext cx="144016" cy="2917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876256" y="2479459"/>
            <a:ext cx="144016" cy="2917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7524328" y="2479459"/>
            <a:ext cx="144016" cy="2917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1403648" y="3147814"/>
            <a:ext cx="338336" cy="356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098576" y="3175563"/>
            <a:ext cx="338336" cy="3287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760240" y="3175564"/>
            <a:ext cx="338336" cy="3287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793504" y="3175564"/>
            <a:ext cx="338336" cy="356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153544" y="3161688"/>
            <a:ext cx="338336" cy="356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508740" y="3189438"/>
            <a:ext cx="338336" cy="3287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211960" y="3175564"/>
            <a:ext cx="338336" cy="356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575503" y="3189438"/>
            <a:ext cx="338336" cy="356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922967" y="3189438"/>
            <a:ext cx="338336" cy="342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601816" y="3189438"/>
            <a:ext cx="338336" cy="356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961856" y="3168625"/>
            <a:ext cx="338336" cy="356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00192" y="3168625"/>
            <a:ext cx="338336" cy="3471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020272" y="3161687"/>
            <a:ext cx="338336" cy="356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358608" y="3179272"/>
            <a:ext cx="338336" cy="356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96944" y="3147464"/>
            <a:ext cx="338336" cy="3471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244408" y="2581861"/>
            <a:ext cx="320887" cy="126366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40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88</Words>
  <Application>Microsoft Office PowerPoint</Application>
  <PresentationFormat>Экран (16:9)</PresentationFormat>
  <Paragraphs>35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Анжела</dc:creator>
  <cp:lastModifiedBy>Анжела</cp:lastModifiedBy>
  <cp:revision>57</cp:revision>
  <dcterms:created xsi:type="dcterms:W3CDTF">2022-02-05T10:34:34Z</dcterms:created>
  <dcterms:modified xsi:type="dcterms:W3CDTF">2022-10-05T14:58:57Z</dcterms:modified>
</cp:coreProperties>
</file>