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9" r:id="rId3"/>
    <p:sldId id="282" r:id="rId4"/>
    <p:sldId id="285" r:id="rId5"/>
    <p:sldId id="284" r:id="rId6"/>
    <p:sldId id="283" r:id="rId7"/>
    <p:sldId id="313" r:id="rId8"/>
    <p:sldId id="311" r:id="rId9"/>
    <p:sldId id="312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1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  <a:srgbClr val="61A1FF"/>
    <a:srgbClr val="FF3300"/>
    <a:srgbClr val="127A04"/>
    <a:srgbClr val="1AB206"/>
    <a:srgbClr val="0E5D0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51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E11430-CFAE-4686-A653-5789E31C4982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A61056-A361-4652-9571-8C2643649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AA009D-AC1D-486C-89A2-79A99E6A1DC9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47989-B999-4347-97E6-FA402E432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934B3-891B-4112-B461-826ADB613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75FAF-771A-46E1-B588-F1FCE1224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156D7-A979-4523-806F-10636841B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7495C-EE44-44F9-9E4F-564647559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6E25E-C425-47AB-8457-D0B56C4DC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D2E71-91AC-4743-974F-F287C214E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5A781-1BA0-487F-B433-6AD2E53D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2F7CC-DCE0-4C6D-B8A1-DC8E9173F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CA97C-889E-4C9C-A0F0-8678213C5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13394-5E07-47C4-9B96-0B4DC6E75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D96165-812C-4119-BCF7-1B43BF14A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j02339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357563"/>
            <a:ext cx="28130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6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10713" cy="712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 flipV="1">
            <a:off x="1187450" y="89852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1628775"/>
            <a:ext cx="4471988" cy="2071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Гномы</a:t>
            </a:r>
          </a:p>
          <a:p>
            <a:pPr algn="ctr"/>
            <a:r>
              <a:rPr lang="ru-RU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Урок 92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73016"/>
            <a:ext cx="29903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88924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43608" y="141277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62880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98884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204864"/>
            <a:ext cx="732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126876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155679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=4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191683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220486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80" y="134076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0432" y="155679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4288" y="184482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0432" y="220486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17032"/>
            <a:ext cx="2855803" cy="295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404664"/>
            <a:ext cx="858095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364502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19 - 6+7=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28498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645024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72514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12 + 8 – 4 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36510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465313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87727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 – 7 + 6 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551723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5733256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  <p:bldP spid="9" grpId="0" build="p"/>
      <p:bldP spid="11" grpId="0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7" y="4248404"/>
            <a:ext cx="2520280" cy="260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65" y="476672"/>
            <a:ext cx="868633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700808"/>
            <a:ext cx="523875" cy="45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48680"/>
            <a:ext cx="5905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124744"/>
            <a:ext cx="66255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276872"/>
            <a:ext cx="576064" cy="51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51720" y="18864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17ч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18864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18ч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83671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16ч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83671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18ч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134076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20ч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134076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20ч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198884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13ч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016" y="198884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12ч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992888" cy="388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48404"/>
            <a:ext cx="2520280" cy="260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052736"/>
            <a:ext cx="3714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124744"/>
            <a:ext cx="5048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458112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11+8=20 (шт.)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37321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Ответ: 20 блокнотов и учебников  у Гриши.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116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720" y="4077072"/>
            <a:ext cx="2520280" cy="260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91440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292494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1 0     1 1     1 6     2 0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115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720" y="4262946"/>
            <a:ext cx="2340768" cy="242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3635896" y="1700808"/>
            <a:ext cx="576064" cy="792088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563888" y="2852936"/>
            <a:ext cx="720080" cy="864096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491880" y="764704"/>
            <a:ext cx="792088" cy="2952328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572000" y="692696"/>
            <a:ext cx="360040" cy="72008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499992" y="692696"/>
            <a:ext cx="432048" cy="108012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499992" y="2852936"/>
            <a:ext cx="432048" cy="1008112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4427984" y="2924944"/>
            <a:ext cx="504056" cy="792088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707904" y="692696"/>
            <a:ext cx="432048" cy="648072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858250" cy="3276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A133A4FC-DE42-4D85-80A6-195D3B00C344}"/>
              </a:ext>
            </a:extLst>
          </p:cNvPr>
          <p:cNvSpPr/>
          <p:nvPr/>
        </p:nvSpPr>
        <p:spPr>
          <a:xfrm rot="12373216">
            <a:off x="4752323" y="616161"/>
            <a:ext cx="743990" cy="74336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A133A4FC-DE42-4D85-80A6-195D3B00C344}"/>
              </a:ext>
            </a:extLst>
          </p:cNvPr>
          <p:cNvSpPr/>
          <p:nvPr/>
        </p:nvSpPr>
        <p:spPr>
          <a:xfrm rot="12373216">
            <a:off x="6493824" y="663794"/>
            <a:ext cx="625339" cy="67586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A133A4FC-DE42-4D85-80A6-195D3B00C344}"/>
              </a:ext>
            </a:extLst>
          </p:cNvPr>
          <p:cNvSpPr/>
          <p:nvPr/>
        </p:nvSpPr>
        <p:spPr>
          <a:xfrm rot="12373216">
            <a:off x="7332253" y="680227"/>
            <a:ext cx="676831" cy="66137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A133A4FC-DE42-4D85-80A6-195D3B00C344}"/>
              </a:ext>
            </a:extLst>
          </p:cNvPr>
          <p:cNvSpPr/>
          <p:nvPr/>
        </p:nvSpPr>
        <p:spPr>
          <a:xfrm rot="12373216">
            <a:off x="5564259" y="607973"/>
            <a:ext cx="771308" cy="75978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A133A4FC-DE42-4D85-80A6-195D3B00C344}"/>
              </a:ext>
            </a:extLst>
          </p:cNvPr>
          <p:cNvSpPr/>
          <p:nvPr/>
        </p:nvSpPr>
        <p:spPr>
          <a:xfrm rot="12373216">
            <a:off x="4831961" y="1581805"/>
            <a:ext cx="704214" cy="68885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A133A4FC-DE42-4D85-80A6-195D3B00C344}"/>
              </a:ext>
            </a:extLst>
          </p:cNvPr>
          <p:cNvSpPr/>
          <p:nvPr/>
        </p:nvSpPr>
        <p:spPr>
          <a:xfrm rot="12373216">
            <a:off x="5716560" y="1584191"/>
            <a:ext cx="676833" cy="70961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A133A4FC-DE42-4D85-80A6-195D3B00C344}"/>
              </a:ext>
            </a:extLst>
          </p:cNvPr>
          <p:cNvSpPr/>
          <p:nvPr/>
        </p:nvSpPr>
        <p:spPr>
          <a:xfrm rot="12373216">
            <a:off x="6415687" y="1636939"/>
            <a:ext cx="777119" cy="70380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A133A4FC-DE42-4D85-80A6-195D3B00C344}"/>
              </a:ext>
            </a:extLst>
          </p:cNvPr>
          <p:cNvSpPr/>
          <p:nvPr/>
        </p:nvSpPr>
        <p:spPr>
          <a:xfrm rot="12373216">
            <a:off x="7179342" y="1646184"/>
            <a:ext cx="741433" cy="6440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A133A4FC-DE42-4D85-80A6-195D3B00C344}"/>
              </a:ext>
            </a:extLst>
          </p:cNvPr>
          <p:cNvSpPr/>
          <p:nvPr/>
        </p:nvSpPr>
        <p:spPr>
          <a:xfrm rot="12373216">
            <a:off x="8117446" y="1678430"/>
            <a:ext cx="546438" cy="53042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A133A4FC-DE42-4D85-80A6-195D3B00C344}"/>
              </a:ext>
            </a:extLst>
          </p:cNvPr>
          <p:cNvSpPr/>
          <p:nvPr/>
        </p:nvSpPr>
        <p:spPr>
          <a:xfrm rot="12373216" flipV="1">
            <a:off x="4813108" y="2513519"/>
            <a:ext cx="712522" cy="73852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A133A4FC-DE42-4D85-80A6-195D3B00C344}"/>
              </a:ext>
            </a:extLst>
          </p:cNvPr>
          <p:cNvSpPr/>
          <p:nvPr/>
        </p:nvSpPr>
        <p:spPr>
          <a:xfrm rot="12373216" flipH="1" flipV="1">
            <a:off x="5602587" y="2612407"/>
            <a:ext cx="706708" cy="71155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867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08304" y="234888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42088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242088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фоны\0_6bf2e_c1dd00a3_L (2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285875" y="0"/>
            <a:ext cx="7429500" cy="1357313"/>
          </a:xfrm>
          <a:prstGeom prst="wedgeRoundRectCallout">
            <a:avLst>
              <a:gd name="adj1" fmla="val 28316"/>
              <a:gd name="adj2" fmla="val 1210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1571625" y="0"/>
            <a:ext cx="7000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dirty="0" smtClean="0">
                <a:solidFill>
                  <a:srgbClr val="FF0066"/>
                </a:solidFill>
              </a:rPr>
              <a:t>Молодцы</a:t>
            </a:r>
            <a:r>
              <a:rPr lang="ru-RU" sz="6600" dirty="0" smtClean="0">
                <a:solidFill>
                  <a:srgbClr val="FF0066"/>
                </a:solidFill>
              </a:rPr>
              <a:t>!</a:t>
            </a:r>
            <a:endParaRPr lang="ru-RU" sz="66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Рисунок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773238"/>
            <a:ext cx="41211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5940425" y="692150"/>
            <a:ext cx="2519363" cy="1223963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800" b="1">
                <a:solidFill>
                  <a:schemeClr val="accent2"/>
                </a:solidFill>
              </a:rPr>
              <a:t>4 + 2</a:t>
            </a:r>
          </a:p>
        </p:txBody>
      </p:sp>
      <p:sp>
        <p:nvSpPr>
          <p:cNvPr id="24" name="Капля 23"/>
          <p:cNvSpPr/>
          <p:nvPr/>
        </p:nvSpPr>
        <p:spPr>
          <a:xfrm>
            <a:off x="250825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" name="Капля 23"/>
          <p:cNvSpPr/>
          <p:nvPr/>
        </p:nvSpPr>
        <p:spPr>
          <a:xfrm>
            <a:off x="1258888" y="5661025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" name="Капля 23"/>
          <p:cNvSpPr/>
          <p:nvPr/>
        </p:nvSpPr>
        <p:spPr>
          <a:xfrm>
            <a:off x="219551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" name="Капля 23"/>
          <p:cNvSpPr/>
          <p:nvPr/>
        </p:nvSpPr>
        <p:spPr>
          <a:xfrm>
            <a:off x="3348038" y="5661025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5" name="Капля 23"/>
          <p:cNvSpPr/>
          <p:nvPr/>
        </p:nvSpPr>
        <p:spPr>
          <a:xfrm>
            <a:off x="42846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6" name="Капля 23"/>
          <p:cNvSpPr/>
          <p:nvPr/>
        </p:nvSpPr>
        <p:spPr>
          <a:xfrm>
            <a:off x="5292725" y="5445125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" name="Капля 23"/>
          <p:cNvSpPr/>
          <p:nvPr/>
        </p:nvSpPr>
        <p:spPr>
          <a:xfrm>
            <a:off x="60118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8" name="Капля 23"/>
          <p:cNvSpPr/>
          <p:nvPr/>
        </p:nvSpPr>
        <p:spPr>
          <a:xfrm>
            <a:off x="6804025" y="5300663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9" name="Капля 23"/>
          <p:cNvSpPr/>
          <p:nvPr/>
        </p:nvSpPr>
        <p:spPr>
          <a:xfrm>
            <a:off x="7380288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0" name="Капля 23"/>
          <p:cNvSpPr/>
          <p:nvPr/>
        </p:nvSpPr>
        <p:spPr>
          <a:xfrm>
            <a:off x="8143875" y="5373688"/>
            <a:ext cx="885825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28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7" name="Управляющая кнопка: в конец 16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857250" cy="50006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39 -0.01619 -0.00035 -0.02012 -0.00973 -0.02844 C -0.01737 -0.04347 -0.02743 -0.04486 -0.03924 -0.05041 C -0.04966 -0.04971 -0.06007 -0.04925 -0.07049 -0.04809 C -0.07761 -0.04717 -0.07414 -0.04463 -0.08021 -0.03931 C -0.09098 -0.02983 -0.11303 -0.02752 -0.12448 -0.02636 C -0.14584 -0.01665 -0.17379 -0.02613 -0.19671 -0.02844 C -0.21962 -0.03885 -0.24132 -0.04948 -0.26546 -0.05249 C -0.27223 -0.05041 -0.27535 -0.0474 -0.28195 -0.05041 C -0.28247 -0.05619 -0.2816 -0.06243 -0.28351 -0.06775 C -0.28559 -0.0733 -0.29341 -0.08093 -0.29341 -0.08093 C -0.29532 -0.07283 -0.29497 -0.07653 -0.29497 -0.07006 " pathEditMode="relative" ptsTypes="fffffffffffA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773238"/>
            <a:ext cx="41211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Капля 23"/>
          <p:cNvSpPr/>
          <p:nvPr/>
        </p:nvSpPr>
        <p:spPr>
          <a:xfrm>
            <a:off x="250825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" name="Капля 23"/>
          <p:cNvSpPr/>
          <p:nvPr/>
        </p:nvSpPr>
        <p:spPr>
          <a:xfrm>
            <a:off x="1258888" y="5661025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" name="Капля 23"/>
          <p:cNvSpPr/>
          <p:nvPr/>
        </p:nvSpPr>
        <p:spPr>
          <a:xfrm>
            <a:off x="219551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" name="Капля 23"/>
          <p:cNvSpPr/>
          <p:nvPr/>
        </p:nvSpPr>
        <p:spPr>
          <a:xfrm>
            <a:off x="3348038" y="5661025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5" name="Капля 23"/>
          <p:cNvSpPr/>
          <p:nvPr/>
        </p:nvSpPr>
        <p:spPr>
          <a:xfrm>
            <a:off x="42846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6" name="Капля 23"/>
          <p:cNvSpPr/>
          <p:nvPr/>
        </p:nvSpPr>
        <p:spPr>
          <a:xfrm>
            <a:off x="5292725" y="5445125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" name="Капля 23"/>
          <p:cNvSpPr/>
          <p:nvPr/>
        </p:nvSpPr>
        <p:spPr>
          <a:xfrm>
            <a:off x="60118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8" name="Капля 23"/>
          <p:cNvSpPr/>
          <p:nvPr/>
        </p:nvSpPr>
        <p:spPr>
          <a:xfrm>
            <a:off x="6804025" y="5300663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9" name="Капля 23"/>
          <p:cNvSpPr/>
          <p:nvPr/>
        </p:nvSpPr>
        <p:spPr>
          <a:xfrm>
            <a:off x="7380288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0" name="Капля 23"/>
          <p:cNvSpPr/>
          <p:nvPr/>
        </p:nvSpPr>
        <p:spPr>
          <a:xfrm>
            <a:off x="8072438" y="5286375"/>
            <a:ext cx="957262" cy="87312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2800" b="1">
                <a:solidFill>
                  <a:srgbClr val="002060"/>
                </a:solidFill>
              </a:rPr>
              <a:t>0</a:t>
            </a:r>
          </a:p>
        </p:txBody>
      </p:sp>
      <p:grpSp>
        <p:nvGrpSpPr>
          <p:cNvPr id="11" name="Группа 17"/>
          <p:cNvGrpSpPr>
            <a:grpSpLocks/>
          </p:cNvGrpSpPr>
          <p:nvPr/>
        </p:nvGrpSpPr>
        <p:grpSpPr bwMode="auto">
          <a:xfrm>
            <a:off x="5940425" y="692150"/>
            <a:ext cx="2519363" cy="1223963"/>
            <a:chOff x="5940425" y="692150"/>
            <a:chExt cx="2519363" cy="1223963"/>
          </a:xfrm>
        </p:grpSpPr>
        <p:sp>
          <p:nvSpPr>
            <p:cNvPr id="11282" name="AutoShape 6"/>
            <p:cNvSpPr>
              <a:spLocks noChangeArrowheads="1"/>
            </p:cNvSpPr>
            <p:nvPr/>
          </p:nvSpPr>
          <p:spPr bwMode="auto">
            <a:xfrm>
              <a:off x="5940425" y="692150"/>
              <a:ext cx="2519363" cy="1223963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4800" b="1">
                <a:solidFill>
                  <a:schemeClr val="accent2"/>
                </a:solidFill>
              </a:endParaRPr>
            </a:p>
          </p:txBody>
        </p:sp>
        <p:sp>
          <p:nvSpPr>
            <p:cNvPr id="11283" name="Text Box 17"/>
            <p:cNvSpPr txBox="1">
              <a:spLocks noChangeArrowheads="1"/>
            </p:cNvSpPr>
            <p:nvPr/>
          </p:nvSpPr>
          <p:spPr bwMode="auto">
            <a:xfrm>
              <a:off x="6300788" y="1052513"/>
              <a:ext cx="17272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</a:rPr>
                <a:t>7 - 3</a:t>
              </a:r>
            </a:p>
          </p:txBody>
        </p:sp>
      </p:grpSp>
      <p:sp>
        <p:nvSpPr>
          <p:cNvPr id="20" name="Управляющая кнопка: в конец 19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857250" cy="50006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43 -0.00462 -0.00591 -0.00832 -0.00816 -0.01317 C -0.00903 -0.01502 -0.00903 -0.01757 -0.00972 -0.01965 C -0.01337 -0.02936 -0.01702 -0.03791 -0.02292 -0.04578 C -0.02535 -0.05595 -0.03177 -0.06543 -0.03924 -0.06982 C -0.04236 -0.07167 -0.04913 -0.07422 -0.04913 -0.07422 C -0.05764 -0.08185 -0.0665 -0.08739 -0.07691 -0.08739 " pathEditMode="relative" ptsTypes="ffffff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773238"/>
            <a:ext cx="41211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Капля 23"/>
          <p:cNvSpPr/>
          <p:nvPr/>
        </p:nvSpPr>
        <p:spPr>
          <a:xfrm>
            <a:off x="250825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" name="Капля 23"/>
          <p:cNvSpPr/>
          <p:nvPr/>
        </p:nvSpPr>
        <p:spPr>
          <a:xfrm>
            <a:off x="1258888" y="5661025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" name="Капля 23"/>
          <p:cNvSpPr/>
          <p:nvPr/>
        </p:nvSpPr>
        <p:spPr>
          <a:xfrm>
            <a:off x="219551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" name="Капля 23"/>
          <p:cNvSpPr/>
          <p:nvPr/>
        </p:nvSpPr>
        <p:spPr>
          <a:xfrm>
            <a:off x="3348038" y="5661025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5" name="Капля 23"/>
          <p:cNvSpPr/>
          <p:nvPr/>
        </p:nvSpPr>
        <p:spPr>
          <a:xfrm>
            <a:off x="42846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6" name="Капля 23"/>
          <p:cNvSpPr/>
          <p:nvPr/>
        </p:nvSpPr>
        <p:spPr>
          <a:xfrm>
            <a:off x="5292725" y="5445125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" name="Капля 23"/>
          <p:cNvSpPr/>
          <p:nvPr/>
        </p:nvSpPr>
        <p:spPr>
          <a:xfrm>
            <a:off x="60118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8" name="Капля 23"/>
          <p:cNvSpPr/>
          <p:nvPr/>
        </p:nvSpPr>
        <p:spPr>
          <a:xfrm>
            <a:off x="6804025" y="5300663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9" name="Капля 23"/>
          <p:cNvSpPr/>
          <p:nvPr/>
        </p:nvSpPr>
        <p:spPr>
          <a:xfrm>
            <a:off x="7380288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0" name="Капля 23"/>
          <p:cNvSpPr/>
          <p:nvPr/>
        </p:nvSpPr>
        <p:spPr>
          <a:xfrm>
            <a:off x="8072438" y="5214938"/>
            <a:ext cx="857250" cy="92868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28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6372225" y="11255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11" name="Группа 18"/>
          <p:cNvGrpSpPr>
            <a:grpSpLocks/>
          </p:cNvGrpSpPr>
          <p:nvPr/>
        </p:nvGrpSpPr>
        <p:grpSpPr bwMode="auto">
          <a:xfrm>
            <a:off x="5940425" y="692150"/>
            <a:ext cx="2519363" cy="1223963"/>
            <a:chOff x="5940425" y="692150"/>
            <a:chExt cx="2519363" cy="1223963"/>
          </a:xfrm>
        </p:grpSpPr>
        <p:sp>
          <p:nvSpPr>
            <p:cNvPr id="12307" name="AutoShape 6"/>
            <p:cNvSpPr>
              <a:spLocks noChangeArrowheads="1"/>
            </p:cNvSpPr>
            <p:nvPr/>
          </p:nvSpPr>
          <p:spPr bwMode="auto">
            <a:xfrm>
              <a:off x="5940425" y="692150"/>
              <a:ext cx="2519363" cy="1223963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4800" b="1">
                <a:solidFill>
                  <a:schemeClr val="accent2"/>
                </a:solidFill>
              </a:endParaRPr>
            </a:p>
          </p:txBody>
        </p:sp>
        <p:sp>
          <p:nvSpPr>
            <p:cNvPr id="12308" name="Text Box 18"/>
            <p:cNvSpPr txBox="1">
              <a:spLocks noChangeArrowheads="1"/>
            </p:cNvSpPr>
            <p:nvPr/>
          </p:nvSpPr>
          <p:spPr bwMode="auto">
            <a:xfrm>
              <a:off x="6156325" y="1052513"/>
              <a:ext cx="17287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</a:rPr>
                <a:t>6 + 2</a:t>
              </a:r>
            </a:p>
          </p:txBody>
        </p:sp>
      </p:grpSp>
      <p:sp>
        <p:nvSpPr>
          <p:cNvPr id="20" name="Управляющая кнопка: в конец 19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857250" cy="50006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649 -0.00301 -0.01753 -0.00763 -0.03107 -0.01526 C -0.04791 -0.02474 -0.06545 -0.03029 -0.0835 -0.03261 C -0.09548 -0.03815 -0.1066 -0.03792 -0.11962 -0.03931 C -0.13541 -0.04255 -0.15139 -0.04625 -0.16719 -0.05018 C -0.17535 -0.05226 -0.19184 -0.05457 -0.19184 -0.05457 C -0.21285 -0.06359 -0.24097 -0.05758 -0.26059 -0.05665 C -0.27864 -0.05087 -0.29826 -0.0407 -0.31632 -0.037 C -0.33802 -0.03261 -0.36024 -0.03076 -0.38194 -0.02613 C -0.40104 -0.01711 -0.41007 -0.02266 -0.43594 -0.02382 C -0.43802 -0.02798 -0.43871 -0.03307 -0.44097 -0.037 C -0.44219 -0.03908 -0.44427 -0.03977 -0.44583 -0.04139 C -0.45035 -0.04648 -0.45364 -0.05087 -0.45903 -0.05457 " pathEditMode="relative" ptsTypes="ffffffffffff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773238"/>
            <a:ext cx="41211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940425" y="692150"/>
            <a:ext cx="2519363" cy="1223963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800" b="1">
                <a:solidFill>
                  <a:schemeClr val="accent2"/>
                </a:solidFill>
              </a:rPr>
              <a:t>5 - 3</a:t>
            </a:r>
          </a:p>
        </p:txBody>
      </p:sp>
      <p:sp>
        <p:nvSpPr>
          <p:cNvPr id="24" name="Капля 23"/>
          <p:cNvSpPr/>
          <p:nvPr/>
        </p:nvSpPr>
        <p:spPr>
          <a:xfrm>
            <a:off x="250825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" name="Капля 23"/>
          <p:cNvSpPr/>
          <p:nvPr/>
        </p:nvSpPr>
        <p:spPr>
          <a:xfrm>
            <a:off x="1258888" y="5661025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" name="Капля 23"/>
          <p:cNvSpPr/>
          <p:nvPr/>
        </p:nvSpPr>
        <p:spPr>
          <a:xfrm>
            <a:off x="219551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" name="Капля 23"/>
          <p:cNvSpPr/>
          <p:nvPr/>
        </p:nvSpPr>
        <p:spPr>
          <a:xfrm>
            <a:off x="3348038" y="5661025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5" name="Капля 23"/>
          <p:cNvSpPr/>
          <p:nvPr/>
        </p:nvSpPr>
        <p:spPr>
          <a:xfrm>
            <a:off x="42846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6" name="Капля 23"/>
          <p:cNvSpPr/>
          <p:nvPr/>
        </p:nvSpPr>
        <p:spPr>
          <a:xfrm>
            <a:off x="5292725" y="5445125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" name="Капля 23"/>
          <p:cNvSpPr/>
          <p:nvPr/>
        </p:nvSpPr>
        <p:spPr>
          <a:xfrm>
            <a:off x="60118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8" name="Капля 23"/>
          <p:cNvSpPr/>
          <p:nvPr/>
        </p:nvSpPr>
        <p:spPr>
          <a:xfrm>
            <a:off x="6804025" y="5300663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9" name="Капля 23"/>
          <p:cNvSpPr/>
          <p:nvPr/>
        </p:nvSpPr>
        <p:spPr>
          <a:xfrm>
            <a:off x="7380288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0" name="Капля 23"/>
          <p:cNvSpPr/>
          <p:nvPr/>
        </p:nvSpPr>
        <p:spPr>
          <a:xfrm>
            <a:off x="8243888" y="5373688"/>
            <a:ext cx="900112" cy="76993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2800" b="1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7" name="Управляющая кнопка: в конец 16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857250" cy="50006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50289E-6 C 0.00555 -0.00116 0.01145 -0.00116 0.01701 -0.00324 C 0.01979 -0.00416 0.02152 -0.0074 0.02413 -0.00856 C 0.03194 -0.01226 0.04079 -0.01364 0.04878 -0.01642 C 0.05156 -0.01757 0.05347 -0.02058 0.0559 -0.02197 C 0.08732 -0.03723 0.05434 -0.01549 0.08524 -0.03769 C 0.09236 -0.04301 0.1 -0.04856 0.10711 -0.05387 C 0.11007 -0.05619 0.11163 -0.05965 0.11475 -0.06174 C 0.11909 -0.06451 0.12934 -0.06705 0.12934 -0.06682 C 0.14062 -0.07977 0.14375 -0.09133 0.14878 -0.10752 C 0.14531 -0.14104 0.15399 -0.13156 0.11944 -0.13156 " pathEditMode="relative" rAng="0" ptsTypes="ffffffffff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318" grpId="0" animBg="1"/>
      <p:bldP spid="24" grpId="0" animBg="1"/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Рисунок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773238"/>
            <a:ext cx="41211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5940425" y="692150"/>
            <a:ext cx="2519363" cy="1223963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800" b="1">
                <a:solidFill>
                  <a:schemeClr val="accent2"/>
                </a:solidFill>
              </a:rPr>
              <a:t>9 + 1</a:t>
            </a:r>
          </a:p>
        </p:txBody>
      </p:sp>
      <p:sp>
        <p:nvSpPr>
          <p:cNvPr id="24" name="Капля 23"/>
          <p:cNvSpPr/>
          <p:nvPr/>
        </p:nvSpPr>
        <p:spPr>
          <a:xfrm>
            <a:off x="250825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" name="Капля 23"/>
          <p:cNvSpPr/>
          <p:nvPr/>
        </p:nvSpPr>
        <p:spPr>
          <a:xfrm>
            <a:off x="1258888" y="5661025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" name="Капля 23"/>
          <p:cNvSpPr/>
          <p:nvPr/>
        </p:nvSpPr>
        <p:spPr>
          <a:xfrm>
            <a:off x="219551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" name="Капля 23"/>
          <p:cNvSpPr/>
          <p:nvPr/>
        </p:nvSpPr>
        <p:spPr>
          <a:xfrm>
            <a:off x="3348038" y="5661025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5" name="Капля 23"/>
          <p:cNvSpPr/>
          <p:nvPr/>
        </p:nvSpPr>
        <p:spPr>
          <a:xfrm>
            <a:off x="42846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6" name="Капля 23"/>
          <p:cNvSpPr/>
          <p:nvPr/>
        </p:nvSpPr>
        <p:spPr>
          <a:xfrm>
            <a:off x="5292725" y="5445125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" name="Капля 23"/>
          <p:cNvSpPr/>
          <p:nvPr/>
        </p:nvSpPr>
        <p:spPr>
          <a:xfrm>
            <a:off x="60118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8" name="Капля 23"/>
          <p:cNvSpPr/>
          <p:nvPr/>
        </p:nvSpPr>
        <p:spPr>
          <a:xfrm>
            <a:off x="6804025" y="5300663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9" name="Капля 23"/>
          <p:cNvSpPr/>
          <p:nvPr/>
        </p:nvSpPr>
        <p:spPr>
          <a:xfrm>
            <a:off x="7380288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0" name="Капля 23"/>
          <p:cNvSpPr/>
          <p:nvPr/>
        </p:nvSpPr>
        <p:spPr>
          <a:xfrm>
            <a:off x="8072438" y="5214938"/>
            <a:ext cx="957262" cy="94456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2800" b="1">
                <a:solidFill>
                  <a:srgbClr val="002060"/>
                </a:solidFill>
              </a:rPr>
              <a:t>0</a:t>
            </a:r>
          </a:p>
        </p:txBody>
      </p:sp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2513" y="738188"/>
            <a:ext cx="7145337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39 -0.03191 0.00087 -0.02867 -0.00642 -0.04809 C -0.00712 -0.05018 -0.00712 -0.05272 -0.00816 -0.05457 C -0.01163 -0.06035 -0.01371 -0.05804 -0.01805 -0.06127 C -0.03524 -0.07399 -0.04739 -0.08278 -0.06719 -0.0874 C -0.08298 -0.08671 -0.09896 -0.08694 -0.11476 -0.08509 C -0.11823 -0.08463 -0.12118 -0.08231 -0.12448 -0.08093 C -0.12969 -0.07861 -0.16007 -0.07653 -0.16059 -0.07653 C -0.16858 -0.07283 -0.17708 -0.0726 -0.18524 -0.06983 C -0.20417 -0.06359 -0.22292 -0.05919 -0.24253 -0.05688 C -0.25712 -0.05341 -0.27083 -0.04486 -0.28524 -0.04162 C -0.31736 -0.03445 -0.34965 -0.0296 -0.38194 -0.02405 C -0.39653 -0.01781 -0.41423 -0.01757 -0.42951 -0.01526 C -0.45226 -0.00555 -0.47951 -0.00509 -0.5033 -0.00231 C -0.53385 -0.00301 -0.56441 -0.00162 -0.59496 -0.00439 C -0.59531 -0.00439 -0.59826 -0.01757 -0.59826 -0.01757 C -0.59983 -0.02613 -0.60156 -0.0437 -0.60156 -0.0437 " pathEditMode="relative" ptsTypes="ffffffffffffffff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24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338205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492896"/>
            <a:ext cx="5724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Белорусских -5 слов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84984"/>
            <a:ext cx="7308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Английских  - столько же слов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99695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804248" y="2780928"/>
            <a:ext cx="720080" cy="1152128"/>
          </a:xfrm>
          <a:prstGeom prst="rightBrac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740352" y="321297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36510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5+5=10 (сл.)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1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Ответ: 10 слов знает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попугай.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861048"/>
            <a:ext cx="2738233" cy="283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7" grpId="0" animBg="1"/>
      <p:bldP spid="8" grpId="0" build="p"/>
      <p:bldP spid="9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7"/>
            <a:ext cx="8568952" cy="334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400506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2+1=3 (п.)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44522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Ответ: 3 перца взяли.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17032"/>
            <a:ext cx="2836494" cy="293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875587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96136" y="1844824"/>
            <a:ext cx="2880320" cy="1107996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364502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10+5=15 (с.)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085184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Ответ: 15 сеялок было.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84984"/>
            <a:ext cx="3243532" cy="33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6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183</Words>
  <Application>Microsoft Office PowerPoint</Application>
  <PresentationFormat>Экран (4:3)</PresentationFormat>
  <Paragraphs>105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Samsung</cp:lastModifiedBy>
  <cp:revision>116</cp:revision>
  <dcterms:created xsi:type="dcterms:W3CDTF">2011-08-01T01:49:17Z</dcterms:created>
  <dcterms:modified xsi:type="dcterms:W3CDTF">2024-04-05T19:23:13Z</dcterms:modified>
</cp:coreProperties>
</file>