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71" r:id="rId4"/>
    <p:sldId id="262" r:id="rId5"/>
    <p:sldId id="269" r:id="rId6"/>
    <p:sldId id="263" r:id="rId7"/>
    <p:sldId id="264" r:id="rId8"/>
    <p:sldId id="257" r:id="rId9"/>
    <p:sldId id="258" r:id="rId10"/>
    <p:sldId id="259" r:id="rId11"/>
    <p:sldId id="260" r:id="rId12"/>
    <p:sldId id="261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09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29" y="170309"/>
            <a:ext cx="850381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П</a:t>
            </a:r>
            <a:r>
              <a:rPr lang="ru-RU" sz="1600" b="1" i="1" dirty="0" smtClean="0"/>
              <a:t>ослушайте</a:t>
            </a:r>
            <a:r>
              <a:rPr lang="ru-RU" sz="1600" b="1" i="1" dirty="0"/>
              <a:t>, пожалуйста, притчу.</a:t>
            </a:r>
            <a:endParaRPr lang="ru-RU" sz="1600" dirty="0"/>
          </a:p>
          <a:p>
            <a:r>
              <a:rPr lang="ru-RU" sz="1600" b="1" i="1" dirty="0"/>
              <a:t>Притча - это поучительная история.</a:t>
            </a:r>
            <a:endParaRPr lang="ru-RU" sz="1600" dirty="0"/>
          </a:p>
          <a:p>
            <a:r>
              <a:rPr lang="ru-RU" sz="1600" dirty="0" err="1"/>
              <a:t>Дрона</a:t>
            </a:r>
            <a:r>
              <a:rPr lang="ru-RU" sz="1600" dirty="0"/>
              <a:t> был величайшим мастером стрельбы из лука, и у него всегда было множество учеников. Как-то раз он повесил на дерево мишень и спросил каждого из своих учеников, что тот видит.</a:t>
            </a:r>
            <a:br>
              <a:rPr lang="ru-RU" sz="1600" dirty="0"/>
            </a:br>
            <a:r>
              <a:rPr lang="ru-RU" sz="1600" dirty="0"/>
              <a:t>Первый ученик ответил:</a:t>
            </a:r>
            <a:br>
              <a:rPr lang="ru-RU" sz="1600" dirty="0"/>
            </a:br>
            <a:r>
              <a:rPr lang="ru-RU" sz="1600" dirty="0"/>
              <a:t>– Учитель! Я вижу дерево и мишень на нем.</a:t>
            </a:r>
            <a:br>
              <a:rPr lang="ru-RU" sz="1600" dirty="0"/>
            </a:br>
            <a:r>
              <a:rPr lang="ru-RU" sz="1600" dirty="0"/>
              <a:t>Другой ученик произнес:</a:t>
            </a:r>
            <a:br>
              <a:rPr lang="ru-RU" sz="1600" dirty="0"/>
            </a:br>
            <a:r>
              <a:rPr lang="ru-RU" sz="1600" dirty="0"/>
              <a:t>– Я вижу ствол дерева с мишенью, листву, солнце, птиц на небе…</a:t>
            </a:r>
            <a:br>
              <a:rPr lang="ru-RU" sz="1600" dirty="0"/>
            </a:br>
            <a:r>
              <a:rPr lang="ru-RU" sz="1600" dirty="0"/>
              <a:t>Третий сказал:</a:t>
            </a:r>
            <a:br>
              <a:rPr lang="ru-RU" sz="1600" dirty="0"/>
            </a:br>
            <a:r>
              <a:rPr lang="ru-RU" sz="1600" dirty="0"/>
              <a:t>– Я вижу тебя, мой Учитель, твоих учеников и дерево, на котором висит мишень.</a:t>
            </a:r>
            <a:br>
              <a:rPr lang="ru-RU" sz="1600" dirty="0"/>
            </a:br>
            <a:r>
              <a:rPr lang="ru-RU" sz="1600" dirty="0"/>
              <a:t>Остальные отвечали примерно то же самое.</a:t>
            </a:r>
            <a:br>
              <a:rPr lang="ru-RU" sz="1600" dirty="0"/>
            </a:br>
            <a:r>
              <a:rPr lang="ru-RU" sz="1600" dirty="0"/>
              <a:t>Затем </a:t>
            </a:r>
            <a:r>
              <a:rPr lang="ru-RU" sz="1600" dirty="0" err="1"/>
              <a:t>Дрона</a:t>
            </a:r>
            <a:r>
              <a:rPr lang="ru-RU" sz="1600" dirty="0"/>
              <a:t> подошел к своему лучшему ученику </a:t>
            </a:r>
            <a:r>
              <a:rPr lang="ru-RU" sz="1600" dirty="0" err="1"/>
              <a:t>Арджуне</a:t>
            </a:r>
            <a:r>
              <a:rPr lang="ru-RU" sz="1600" dirty="0"/>
              <a:t> и спросил:</a:t>
            </a:r>
            <a:br>
              <a:rPr lang="ru-RU" sz="1600" dirty="0"/>
            </a:br>
            <a:r>
              <a:rPr lang="ru-RU" sz="1600" dirty="0"/>
              <a:t>– А ты что видишь, </a:t>
            </a:r>
            <a:r>
              <a:rPr lang="ru-RU" sz="1600" dirty="0" err="1"/>
              <a:t>Арджуна</a:t>
            </a:r>
            <a:r>
              <a:rPr lang="ru-RU" sz="1600" dirty="0"/>
              <a:t>?</a:t>
            </a:r>
            <a:br>
              <a:rPr lang="ru-RU" sz="1600" dirty="0"/>
            </a:br>
            <a:r>
              <a:rPr lang="ru-RU" sz="1600" dirty="0"/>
              <a:t>– Прости, Учитель. Наверное, у меня что-то случилось со зрением. Как я ни стараюсь, не вижу ничего, кроме центра мишени, – последовал ответ.</a:t>
            </a:r>
            <a:br>
              <a:rPr lang="ru-RU" sz="1600" dirty="0"/>
            </a:br>
            <a:r>
              <a:rPr lang="ru-RU" sz="1600" dirty="0" err="1"/>
              <a:t>Дрона</a:t>
            </a:r>
            <a:r>
              <a:rPr lang="ru-RU" sz="1600" dirty="0"/>
              <a:t> повернулся к остальным ученикам и назидательно сказал:</a:t>
            </a:r>
          </a:p>
          <a:p>
            <a:r>
              <a:rPr lang="ru-RU" sz="1600" dirty="0"/>
              <a:t>- Вот как вы думаете, ребята, что же мог он ему сказать и почему </a:t>
            </a:r>
            <a:r>
              <a:rPr lang="ru-RU" sz="1600" dirty="0" err="1"/>
              <a:t>Арджуна</a:t>
            </a:r>
            <a:r>
              <a:rPr lang="ru-RU" sz="1600" dirty="0"/>
              <a:t> ничего не видел кроме центра мишени?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( </a:t>
            </a:r>
            <a:r>
              <a:rPr lang="ru-RU" sz="1600" dirty="0" err="1"/>
              <a:t>Арджуна</a:t>
            </a:r>
            <a:r>
              <a:rPr lang="ru-RU" sz="1600" dirty="0"/>
              <a:t> был его лучшим учеником и видел только победу – центр мишени в которую он должен попасть)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- Ну тогда послушайте. Тогда </a:t>
            </a:r>
            <a:r>
              <a:rPr lang="ru-RU" sz="1600" dirty="0" err="1"/>
              <a:t>Дрона</a:t>
            </a:r>
            <a:r>
              <a:rPr lang="ru-RU" sz="1600" dirty="0"/>
              <a:t> повернулся к остальным ученикам и назидательно сказал: </a:t>
            </a:r>
            <a:br>
              <a:rPr lang="ru-RU" sz="1600" dirty="0"/>
            </a:br>
            <a:r>
              <a:rPr lang="ru-RU" sz="1600" dirty="0"/>
              <a:t>– Знайте: только такой человек может стать Попадающим В Цель.</a:t>
            </a:r>
          </a:p>
          <a:p>
            <a:r>
              <a:rPr lang="ru-RU" sz="1600" dirty="0"/>
              <a:t>- И действительно, ребята, попадающим в цель может стать только тот, кто настраивает себя на собранность и организованность своих действий. И вот я надеюсь, что мы с вами на уроке достигнем своей цели.</a:t>
            </a:r>
          </a:p>
        </p:txBody>
      </p:sp>
    </p:spTree>
    <p:extLst>
      <p:ext uri="{BB962C8B-B14F-4D97-AF65-F5344CB8AC3E}">
        <p14:creationId xmlns:p14="http://schemas.microsoft.com/office/powerpoint/2010/main" val="15280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92695"/>
            <a:ext cx="8567333" cy="16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350100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10 + 8 = 18 (л)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66967" y="4797152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Ответ: 18 литров.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56958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34247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4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31216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2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781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16188"/>
            <a:ext cx="8886256" cy="228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323680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  1  =  8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322026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3220264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9382" y="3219126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+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71051" y="321912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+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4005064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9  =  8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93914" y="4005064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71051" y="4005064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74425" y="4007778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+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4007778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-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44267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7" y="1268760"/>
            <a:ext cx="829463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043608" y="3017062"/>
            <a:ext cx="223224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043608" y="3573016"/>
            <a:ext cx="302433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275856" y="2944415"/>
            <a:ext cx="0" cy="152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079232" y="3496816"/>
            <a:ext cx="0" cy="152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61225" y="2652027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69609" y="3280628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5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6876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9" y="525143"/>
            <a:ext cx="808323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01" b="94297"/>
          <a:stretch/>
        </p:blipFill>
        <p:spPr bwMode="auto">
          <a:xfrm>
            <a:off x="2699792" y="3081427"/>
            <a:ext cx="3250295" cy="97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437155" y="2204864"/>
            <a:ext cx="3159181" cy="792088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07060"/>
            <a:ext cx="36724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4"/>
          <a:stretch/>
        </p:blipFill>
        <p:spPr bwMode="auto">
          <a:xfrm>
            <a:off x="899592" y="4229719"/>
            <a:ext cx="4752527" cy="12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89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0768"/>
            <a:ext cx="894837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8" b="14764"/>
          <a:stretch/>
        </p:blipFill>
        <p:spPr bwMode="auto">
          <a:xfrm>
            <a:off x="6948264" y="2043702"/>
            <a:ext cx="338060" cy="45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2"/>
          <a:stretch/>
        </p:blipFill>
        <p:spPr bwMode="auto">
          <a:xfrm>
            <a:off x="7286323" y="1769020"/>
            <a:ext cx="562889" cy="79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92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108723"/>
            <a:ext cx="9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Килограмм, дециметр, литр, сантиметр.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34076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Длина, масса, вместимость.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340768"/>
            <a:ext cx="3312368" cy="70788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36568" y="3124112"/>
            <a:ext cx="1215752" cy="70788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0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4443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3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70961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8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70961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484784"/>
            <a:ext cx="79208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484784"/>
            <a:ext cx="79208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520788"/>
            <a:ext cx="82809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300" y="3789190"/>
            <a:ext cx="787524" cy="80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14609" y="389712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= 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45886" y="3897126"/>
            <a:ext cx="1386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 кг 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62382" y="2276872"/>
            <a:ext cx="87371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 кг 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94746" y="4941168"/>
            <a:ext cx="3717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5 кг – 2 кг = 3 кг 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08104" y="122840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 кг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2996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0473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3643" y="2420888"/>
            <a:ext cx="72008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18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2437312"/>
            <a:ext cx="72008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18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92280" y="2420888"/>
            <a:ext cx="72008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18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1484784"/>
            <a:ext cx="720080" cy="523220"/>
          </a:xfrm>
          <a:prstGeom prst="rect">
            <a:avLst/>
          </a:prstGeom>
          <a:solidFill>
            <a:srgbClr val="F5FBD3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12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07022" y="1490512"/>
            <a:ext cx="720080" cy="523220"/>
          </a:xfrm>
          <a:prstGeom prst="rect">
            <a:avLst/>
          </a:prstGeom>
          <a:solidFill>
            <a:srgbClr val="F5FBD3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13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3374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12428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1394" y="3284984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10 + 4 = 14 (л)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4509120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Ответ: 14 лет.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7181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1000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3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08720"/>
            <a:ext cx="797869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350100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10 – 6 = 4 (л)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4653135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Ответ: 4 литра.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68568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136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Грамыко</dc:creator>
  <cp:lastModifiedBy>vikag</cp:lastModifiedBy>
  <cp:revision>20</cp:revision>
  <dcterms:created xsi:type="dcterms:W3CDTF">2024-05-01T14:47:30Z</dcterms:created>
  <dcterms:modified xsi:type="dcterms:W3CDTF">2024-05-01T15:30:52Z</dcterms:modified>
</cp:coreProperties>
</file>