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2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58" r:id="rId28"/>
    <p:sldId id="260" r:id="rId29"/>
    <p:sldId id="261" r:id="rId30"/>
    <p:sldId id="259" r:id="rId31"/>
    <p:sldId id="286" r:id="rId32"/>
    <p:sldId id="287" r:id="rId33"/>
    <p:sldId id="288" r:id="rId34"/>
    <p:sldId id="289" r:id="rId35"/>
    <p:sldId id="290" r:id="rId36"/>
    <p:sldId id="291" r:id="rId37"/>
    <p:sldId id="306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7" r:id="rId52"/>
    <p:sldId id="305" r:id="rId53"/>
    <p:sldId id="308" r:id="rId54"/>
    <p:sldId id="310" r:id="rId55"/>
    <p:sldId id="309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исунки учеников для срисовки (20 фото) • Прикольные картинки и позитив">
            <a:extLst>
              <a:ext uri="{FF2B5EF4-FFF2-40B4-BE49-F238E27FC236}">
                <a16:creationId xmlns:a16="http://schemas.microsoft.com/office/drawing/2014/main" xmlns="" id="{BDEC19D7-E051-00B8-BFF7-9CDA076B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16" y="2217887"/>
            <a:ext cx="4584968" cy="45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CE43D23-2030-E126-7F05-C05EBFA7491C}"/>
              </a:ext>
            </a:extLst>
          </p:cNvPr>
          <p:cNvSpPr/>
          <p:nvPr/>
        </p:nvSpPr>
        <p:spPr>
          <a:xfrm>
            <a:off x="2542327" y="382599"/>
            <a:ext cx="46960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76</a:t>
            </a:r>
            <a:endParaRPr lang="ru-RU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2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40524"/>
            <a:ext cx="8977898" cy="165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9650" y="1556792"/>
            <a:ext cx="7562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               =19               =16               =15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=16               =12               =13               =11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6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0"/>
            <a:ext cx="1080120" cy="5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96136" y="4581128"/>
            <a:ext cx="144016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66" y="1903317"/>
            <a:ext cx="1107146" cy="55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96136" y="4581128"/>
            <a:ext cx="144016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66" y="2456889"/>
            <a:ext cx="1189788" cy="5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4581128"/>
            <a:ext cx="144016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66" y="1903317"/>
            <a:ext cx="1107146" cy="55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96136" y="4581128"/>
            <a:ext cx="144016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66" y="2456889"/>
            <a:ext cx="1189788" cy="5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4581128"/>
            <a:ext cx="144016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39952" y="4581128"/>
            <a:ext cx="1368152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61" y="3023880"/>
            <a:ext cx="1070099" cy="5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66" y="1903317"/>
            <a:ext cx="1107146" cy="55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96136" y="4581128"/>
            <a:ext cx="144016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66" y="2456889"/>
            <a:ext cx="1189788" cy="5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4581128"/>
            <a:ext cx="144016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39952" y="4581128"/>
            <a:ext cx="1368152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61" y="3023880"/>
            <a:ext cx="1070099" cy="5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83768" y="4581128"/>
            <a:ext cx="1368152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83" y="3515098"/>
            <a:ext cx="1070789" cy="5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66" y="1903317"/>
            <a:ext cx="1107146" cy="55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96136" y="4581128"/>
            <a:ext cx="144016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66" y="2456889"/>
            <a:ext cx="1189788" cy="5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4581128"/>
            <a:ext cx="144016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39952" y="4581128"/>
            <a:ext cx="1368152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61" y="3023880"/>
            <a:ext cx="1070099" cy="5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83768" y="4581128"/>
            <a:ext cx="1368152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83" y="3515098"/>
            <a:ext cx="1070789" cy="5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462954" y="4581128"/>
            <a:ext cx="1501534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89" y="3933056"/>
            <a:ext cx="1067172" cy="51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5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692696"/>
            <a:ext cx="423594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" y="188640"/>
            <a:ext cx="4347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692696"/>
            <a:ext cx="423594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" y="188640"/>
            <a:ext cx="43478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692696"/>
            <a:ext cx="423594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" y="188640"/>
            <a:ext cx="43478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692696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40524"/>
            <a:ext cx="8977898" cy="165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6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692696"/>
            <a:ext cx="423594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" y="188640"/>
            <a:ext cx="43478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692696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2564904"/>
            <a:ext cx="3042592" cy="75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264" y="2060848"/>
            <a:ext cx="1386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692696"/>
            <a:ext cx="423594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" y="188640"/>
            <a:ext cx="43478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692696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2564904"/>
            <a:ext cx="3042592" cy="75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264" y="2060848"/>
            <a:ext cx="1386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348880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692696"/>
            <a:ext cx="423594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" y="188640"/>
            <a:ext cx="43478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692696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2564904"/>
            <a:ext cx="3042592" cy="75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264" y="2060848"/>
            <a:ext cx="1386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348880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4437112"/>
            <a:ext cx="3042592" cy="82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861048"/>
            <a:ext cx="135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692696"/>
            <a:ext cx="423594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" y="188640"/>
            <a:ext cx="43478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692696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2564904"/>
            <a:ext cx="3042592" cy="75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264" y="2060848"/>
            <a:ext cx="1386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348880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4437112"/>
            <a:ext cx="3042592" cy="82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861048"/>
            <a:ext cx="135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0602" y="4245768"/>
            <a:ext cx="1865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=4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62014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2315"/>
            <a:ext cx="7758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80" y="2223762"/>
            <a:ext cx="782451" cy="101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10" y="2234715"/>
            <a:ext cx="782451" cy="101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47173"/>
            <a:ext cx="809250" cy="105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30" y="2168860"/>
            <a:ext cx="7758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45" y="2147173"/>
            <a:ext cx="83128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68861"/>
            <a:ext cx="833135" cy="108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63400"/>
            <a:ext cx="864096" cy="112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163399"/>
            <a:ext cx="864096" cy="112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9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62014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2315"/>
            <a:ext cx="7758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80" y="2223762"/>
            <a:ext cx="782451" cy="101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10" y="2234715"/>
            <a:ext cx="782451" cy="101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47173"/>
            <a:ext cx="809250" cy="105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30" y="2168860"/>
            <a:ext cx="7758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45" y="2147173"/>
            <a:ext cx="83128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68861"/>
            <a:ext cx="833135" cy="108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63400"/>
            <a:ext cx="864096" cy="112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163399"/>
            <a:ext cx="864096" cy="112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37831" y="2139616"/>
            <a:ext cx="1116000" cy="1281827"/>
          </a:xfrm>
          <a:prstGeom prst="line">
            <a:avLst/>
          </a:prstGeom>
          <a:scene3d>
            <a:camera prst="orthographicFront"/>
            <a:lightRig rig="threePt" dir="t"/>
          </a:scene3d>
          <a:sp3d extrusionH="76200" contourW="101600">
            <a:bevelT w="565150" h="374650"/>
            <a:bevelB w="2540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2400" y="2299573"/>
            <a:ext cx="1116000" cy="1281827"/>
          </a:xfrm>
          <a:prstGeom prst="line">
            <a:avLst/>
          </a:prstGeom>
          <a:scene3d>
            <a:camera prst="orthographicFront"/>
            <a:lightRig rig="threePt" dir="t"/>
          </a:scene3d>
          <a:sp3d extrusionH="76200" contourW="101600">
            <a:bevelT w="565150" h="374650"/>
            <a:bevelB w="2540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41005" y="2221607"/>
            <a:ext cx="1116000" cy="1281827"/>
          </a:xfrm>
          <a:prstGeom prst="line">
            <a:avLst/>
          </a:prstGeom>
          <a:scene3d>
            <a:camera prst="orthographicFront"/>
            <a:lightRig rig="threePt" dir="t"/>
          </a:scene3d>
          <a:sp3d extrusionH="76200" contourW="101600">
            <a:bevelT w="565150" h="374650"/>
            <a:bevelB w="2540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гнутая вниз стрелка 18"/>
          <p:cNvSpPr/>
          <p:nvPr/>
        </p:nvSpPr>
        <p:spPr>
          <a:xfrm>
            <a:off x="2853831" y="3286149"/>
            <a:ext cx="5678609" cy="295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4539" y="3378238"/>
            <a:ext cx="13371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62014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2315"/>
            <a:ext cx="7758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80" y="2223762"/>
            <a:ext cx="782451" cy="101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10" y="2234715"/>
            <a:ext cx="782451" cy="101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47173"/>
            <a:ext cx="809250" cy="105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30" y="2168860"/>
            <a:ext cx="7758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45" y="2147173"/>
            <a:ext cx="83128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68861"/>
            <a:ext cx="833135" cy="108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63400"/>
            <a:ext cx="864096" cy="112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163399"/>
            <a:ext cx="864096" cy="112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37831" y="2139616"/>
            <a:ext cx="1116000" cy="1281827"/>
          </a:xfrm>
          <a:prstGeom prst="line">
            <a:avLst/>
          </a:prstGeom>
          <a:scene3d>
            <a:camera prst="orthographicFront"/>
            <a:lightRig rig="threePt" dir="t"/>
          </a:scene3d>
          <a:sp3d extrusionH="76200" contourW="101600">
            <a:bevelT w="565150" h="374650"/>
            <a:bevelB w="2540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2400" y="2299573"/>
            <a:ext cx="1116000" cy="1281827"/>
          </a:xfrm>
          <a:prstGeom prst="line">
            <a:avLst/>
          </a:prstGeom>
          <a:scene3d>
            <a:camera prst="orthographicFront"/>
            <a:lightRig rig="threePt" dir="t"/>
          </a:scene3d>
          <a:sp3d extrusionH="76200" contourW="101600">
            <a:bevelT w="565150" h="374650"/>
            <a:bevelB w="2540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41005" y="2221607"/>
            <a:ext cx="1116000" cy="1281827"/>
          </a:xfrm>
          <a:prstGeom prst="line">
            <a:avLst/>
          </a:prstGeom>
          <a:scene3d>
            <a:camera prst="orthographicFront"/>
            <a:lightRig rig="threePt" dir="t"/>
          </a:scene3d>
          <a:sp3d extrusionH="76200" contourW="101600">
            <a:bevelT w="565150" h="374650"/>
            <a:bevelB w="2540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гнутая вниз стрелка 18"/>
          <p:cNvSpPr/>
          <p:nvPr/>
        </p:nvSpPr>
        <p:spPr>
          <a:xfrm>
            <a:off x="2853831" y="3286149"/>
            <a:ext cx="5678609" cy="295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4539" y="3378238"/>
            <a:ext cx="13371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400" y="4486030"/>
            <a:ext cx="551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9-3=</a:t>
            </a:r>
            <a:r>
              <a:rPr lang="ru-RU" sz="9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9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8" y="1340768"/>
            <a:ext cx="85903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5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8" y="1340768"/>
            <a:ext cx="85903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мка 4"/>
          <p:cNvSpPr/>
          <p:nvPr/>
        </p:nvSpPr>
        <p:spPr>
          <a:xfrm>
            <a:off x="4139952" y="3645024"/>
            <a:ext cx="3456384" cy="144016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8" y="1340768"/>
            <a:ext cx="85903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мка 4"/>
          <p:cNvSpPr/>
          <p:nvPr/>
        </p:nvSpPr>
        <p:spPr>
          <a:xfrm>
            <a:off x="4139952" y="3645024"/>
            <a:ext cx="3456384" cy="144016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537321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6+2=</a:t>
            </a:r>
            <a:r>
              <a:rPr lang="ru-RU" sz="7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7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40524"/>
            <a:ext cx="8977898" cy="165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9651" y="1556792"/>
            <a:ext cx="7249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76647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сначала?   Что потом?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76647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сначала?   Что потом?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1916832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76647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сначала?   Что потом?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1916832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5141" y="342900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76647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сначала?   Что потом?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1916832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5141" y="342900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76647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сначала?   Что потом?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1916832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5141" y="342900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350100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76647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сначала?   Что потом?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1916832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5141" y="342900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350100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479101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76647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сначала?   Что потом?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1916832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5141" y="342900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350100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479101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5141" y="1916832"/>
            <a:ext cx="727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Увеличь на 3.      Уменьши на 3.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640960" cy="13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9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Увеличь на 3.      Уменьши на 3.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640960" cy="13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348880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     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40524"/>
            <a:ext cx="8977898" cy="165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9651" y="1556792"/>
            <a:ext cx="7249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Увеличь на 3.      Уменьши на 3.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640960" cy="13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348880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16       17      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Увеличь на 3.      Уменьши на 3.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640960" cy="13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348880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16       17        13      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Увеличь на 3.      Уменьши на 3.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640960" cy="13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348880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16       17        13        19      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Увеличь на 3.      Уменьши на 3.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640960" cy="13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348880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16       17        13        19      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653136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  </a:t>
            </a:r>
            <a:endParaRPr lang="ru-RU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Увеличь на 3.      Уменьши на 3.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640960" cy="13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348880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16       17        13        19      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653136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10        11         </a:t>
            </a:r>
            <a:endParaRPr lang="ru-RU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Увеличь на 3.      Уменьши на 3.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640960" cy="13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348880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16       17        13        19      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653136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10        11         7         </a:t>
            </a:r>
            <a:endParaRPr lang="ru-RU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Увеличь на 3.      Уменьши на 3.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640960" cy="13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348880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16       17        13        19      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653136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10        11         7        13         </a:t>
            </a:r>
            <a:endParaRPr lang="ru-RU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117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 descr="мальчик,клипарт, отрисов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1410852" cy="20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Мультяшный маленький мальчик в желтой куртке и знак рукой мира | Премиум  векторы | Kids cartoon characters, Boy cartoon drawing, Cartoon ki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27298"/>
            <a:ext cx="1367601" cy="20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105" y="3933056"/>
            <a:ext cx="5113119" cy="62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6670407" y="4093256"/>
            <a:ext cx="424844" cy="3011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низ стрелка 5"/>
          <p:cNvSpPr/>
          <p:nvPr/>
        </p:nvSpPr>
        <p:spPr>
          <a:xfrm>
            <a:off x="1331640" y="4725144"/>
            <a:ext cx="5904656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255" y="5019327"/>
            <a:ext cx="2287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10852" y="2195253"/>
            <a:ext cx="5113119" cy="62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2121319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117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6477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794" y="299695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3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117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6477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794" y="312798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 + 1= 1 3 (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н.)</a:t>
            </a:r>
            <a:endParaRPr lang="ru-RU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40524"/>
            <a:ext cx="8977898" cy="165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9651" y="1556792"/>
            <a:ext cx="7249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               =19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117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6477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794" y="312798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 + 1= 1 3 (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н.)</a:t>
            </a:r>
            <a:endParaRPr lang="ru-RU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4376" y="3933056"/>
            <a:ext cx="131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1  3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4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27784" y="1628800"/>
            <a:ext cx="1152128" cy="165618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6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555776" y="1484784"/>
            <a:ext cx="1335028" cy="201622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58521" y="3044279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99792" y="1772816"/>
            <a:ext cx="1046996" cy="165618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58521" y="3044279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444208" y="1700810"/>
            <a:ext cx="1368152" cy="151216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4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27784" y="1772816"/>
            <a:ext cx="1119004" cy="165618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58521" y="3044279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444208" y="1700810"/>
            <a:ext cx="1368152" cy="151216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27784" y="3429000"/>
            <a:ext cx="1119004" cy="158417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27784" y="1772816"/>
            <a:ext cx="1119004" cy="165618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58521" y="3044279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444208" y="1700810"/>
            <a:ext cx="1368152" cy="151216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27784" y="3429000"/>
            <a:ext cx="1119004" cy="158417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1026" y="4709755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27784" y="1772816"/>
            <a:ext cx="1119004" cy="165618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58521" y="3044279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444208" y="1700810"/>
            <a:ext cx="1368152" cy="151216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27784" y="3429000"/>
            <a:ext cx="1119004" cy="158417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1026" y="4709755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8" idx="3"/>
          </p:cNvCxnSpPr>
          <p:nvPr/>
        </p:nvCxnSpPr>
        <p:spPr>
          <a:xfrm flipV="1">
            <a:off x="6428092" y="2780928"/>
            <a:ext cx="1384268" cy="231354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27784" y="1772816"/>
            <a:ext cx="1119004" cy="165618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58521" y="3044279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444208" y="1700810"/>
            <a:ext cx="1368152" cy="151216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27784" y="3429000"/>
            <a:ext cx="1119004" cy="158417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1026" y="4709755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8" idx="3"/>
          </p:cNvCxnSpPr>
          <p:nvPr/>
        </p:nvCxnSpPr>
        <p:spPr>
          <a:xfrm flipV="1">
            <a:off x="6428092" y="2780928"/>
            <a:ext cx="1384268" cy="231354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627784" y="2708920"/>
            <a:ext cx="1119004" cy="158417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2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40524"/>
            <a:ext cx="8977898" cy="165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9651" y="1556792"/>
            <a:ext cx="7249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               =19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=16               =12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27784" y="1772816"/>
            <a:ext cx="1119004" cy="165618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58521" y="3044279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444208" y="1700810"/>
            <a:ext cx="1368152" cy="151216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27784" y="3429000"/>
            <a:ext cx="1119004" cy="158417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1026" y="4709755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8" idx="3"/>
          </p:cNvCxnSpPr>
          <p:nvPr/>
        </p:nvCxnSpPr>
        <p:spPr>
          <a:xfrm flipV="1">
            <a:off x="6428092" y="2780928"/>
            <a:ext cx="1384268" cy="231354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627784" y="2708920"/>
            <a:ext cx="1119004" cy="158417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58521" y="2174364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27784" y="1772816"/>
            <a:ext cx="1119004" cy="165618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58521" y="3044279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444208" y="1700810"/>
            <a:ext cx="1368152" cy="151216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27784" y="3429000"/>
            <a:ext cx="1119004" cy="158417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1026" y="4709755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8" idx="3"/>
          </p:cNvCxnSpPr>
          <p:nvPr/>
        </p:nvCxnSpPr>
        <p:spPr>
          <a:xfrm flipV="1">
            <a:off x="6428092" y="2780928"/>
            <a:ext cx="1384268" cy="231354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627784" y="2708920"/>
            <a:ext cx="1119004" cy="158417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58521" y="2174364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372200" y="2600907"/>
            <a:ext cx="1368152" cy="249356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27784" y="1772816"/>
            <a:ext cx="1119004" cy="165618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58521" y="3044279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444208" y="1700810"/>
            <a:ext cx="1368152" cy="151216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27784" y="3429000"/>
            <a:ext cx="1119004" cy="158417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1026" y="4709755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8" idx="3"/>
          </p:cNvCxnSpPr>
          <p:nvPr/>
        </p:nvCxnSpPr>
        <p:spPr>
          <a:xfrm flipV="1">
            <a:off x="6428092" y="2780928"/>
            <a:ext cx="1384268" cy="231354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627784" y="2708920"/>
            <a:ext cx="1119004" cy="158417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58521" y="2174364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372200" y="2600907"/>
            <a:ext cx="1368152" cy="249356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27784" y="4365104"/>
            <a:ext cx="1119004" cy="80047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27784" y="1772816"/>
            <a:ext cx="1119004" cy="165618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58521" y="3044279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444208" y="1700810"/>
            <a:ext cx="1368152" cy="151216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27784" y="3429000"/>
            <a:ext cx="1119004" cy="158417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1026" y="4709755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8" idx="3"/>
          </p:cNvCxnSpPr>
          <p:nvPr/>
        </p:nvCxnSpPr>
        <p:spPr>
          <a:xfrm flipV="1">
            <a:off x="6428092" y="2780928"/>
            <a:ext cx="1384268" cy="231354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627784" y="2708920"/>
            <a:ext cx="1119004" cy="158417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58521" y="2174364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372200" y="2600907"/>
            <a:ext cx="1368152" cy="249356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27784" y="4365104"/>
            <a:ext cx="1119004" cy="80047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31655" y="3908376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32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27784" y="1772816"/>
            <a:ext cx="1119004" cy="165618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58521" y="3044279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444208" y="1700810"/>
            <a:ext cx="1368152" cy="151216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27784" y="3429000"/>
            <a:ext cx="1119004" cy="158417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1026" y="4709755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8" idx="3"/>
          </p:cNvCxnSpPr>
          <p:nvPr/>
        </p:nvCxnSpPr>
        <p:spPr>
          <a:xfrm flipV="1">
            <a:off x="6428092" y="2780928"/>
            <a:ext cx="1384268" cy="231354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627784" y="2708920"/>
            <a:ext cx="1119004" cy="158417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58521" y="2174364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372200" y="2600907"/>
            <a:ext cx="1368152" cy="249356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27784" y="4365104"/>
            <a:ext cx="1119004" cy="80047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31655" y="3908376"/>
            <a:ext cx="1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stCxn id="15" idx="3"/>
          </p:cNvCxnSpPr>
          <p:nvPr/>
        </p:nvCxnSpPr>
        <p:spPr>
          <a:xfrm flipV="1">
            <a:off x="6458721" y="4293096"/>
            <a:ext cx="1281631" cy="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4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13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8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13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431028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4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13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431028"/>
            <a:ext cx="8856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4</a:t>
            </a:r>
          </a:p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4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13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431028"/>
            <a:ext cx="8856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4                 5</a:t>
            </a:r>
          </a:p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4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13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431028"/>
            <a:ext cx="8856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4                 5       1 5</a:t>
            </a:r>
          </a:p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4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40524"/>
            <a:ext cx="8977898" cy="165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9651" y="1556792"/>
            <a:ext cx="7249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               =19               =16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=16               =12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62328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3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62328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059832" y="4365104"/>
            <a:ext cx="1080120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40524"/>
            <a:ext cx="8977898" cy="165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9651" y="1556792"/>
            <a:ext cx="7249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               =19               =16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=16               =12               =13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40524"/>
            <a:ext cx="8977898" cy="165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9650" y="1556792"/>
            <a:ext cx="7562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               =19               =16               =15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=16               =12               =13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</TotalTime>
  <Words>460</Words>
  <Application>Microsoft Office PowerPoint</Application>
  <PresentationFormat>Экран (4:3)</PresentationFormat>
  <Paragraphs>146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 Дядюк</cp:lastModifiedBy>
  <cp:revision>28</cp:revision>
  <dcterms:created xsi:type="dcterms:W3CDTF">2024-03-03T14:31:58Z</dcterms:created>
  <dcterms:modified xsi:type="dcterms:W3CDTF">2024-03-03T16:34:01Z</dcterms:modified>
</cp:coreProperties>
</file>