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9" r:id="rId3"/>
    <p:sldId id="260" r:id="rId4"/>
    <p:sldId id="263" r:id="rId5"/>
    <p:sldId id="270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8" d="100"/>
          <a:sy n="108" d="100"/>
        </p:scale>
        <p:origin x="-276" y="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90D8B-4A2C-4CB9-BE20-F751B2460923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Хвойные деревья.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28868"/>
            <a:ext cx="8305800" cy="986064"/>
          </a:xfrm>
        </p:spPr>
        <p:txBody>
          <a:bodyPr/>
          <a:lstStyle/>
          <a:p>
            <a:r>
              <a:rPr lang="ru-RU" dirty="0" smtClean="0"/>
              <a:t>Деревья, которые радуют.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Выполнила воспитатель МДОАУ № 79: Валявина Т.В.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72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556792"/>
            <a:ext cx="2886590" cy="42011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cs typeface="Aharoni" pitchFamily="2" charset="-79"/>
              </a:rPr>
              <a:t>Сосна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1556792"/>
            <a:ext cx="2892914" cy="42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2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19256" cy="63408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Ель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imedik.info/images/travnik/el-evropeiskay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2884958"/>
            <a:ext cx="3429024" cy="35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72498"/>
            <a:ext cx="4222989" cy="28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49816/f2daebe1-c98c-43c2-80f3-84810b2e2f8b/s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94" y="2071678"/>
            <a:ext cx="3240360" cy="43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1044352"/>
          </a:xfrm>
        </p:spPr>
        <p:txBody>
          <a:bodyPr/>
          <a:lstStyle/>
          <a:p>
            <a:r>
              <a:rPr lang="ru-RU" dirty="0" smtClean="0"/>
              <a:t>Лиственница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657" y="1412776"/>
            <a:ext cx="3602844" cy="344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6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cs typeface="Aharoni" pitchFamily="2" charset="-79"/>
              </a:rPr>
              <a:t>Туя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3808806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5402" y="2945423"/>
            <a:ext cx="4471415" cy="24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2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 anchor="t">
            <a:noAutofit/>
          </a:bodyPr>
          <a:lstStyle/>
          <a:p>
            <a:r>
              <a:rPr lang="ru-RU" sz="4000" dirty="0" smtClean="0">
                <a:cs typeface="Aharoni" pitchFamily="2" charset="-79"/>
              </a:rPr>
              <a:t>Кедр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7172" name="Picture 4" descr="http://static.panoramio.com/photos/large/83860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3600400" cy="31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372" y="2500306"/>
            <a:ext cx="460851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9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7752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alt.zone/storage/web/cache/1/hm5fnlTM7lVsCBdKoGfcj5_L3oM9Aq9G.jpg?w=1320&amp;s=8f23b09859ae06845702c513d70f6a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848" y="232873"/>
            <a:ext cx="3128856" cy="23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ogorod.ua/_bl/1/45879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443" y="4471458"/>
            <a:ext cx="2768815" cy="17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td2.mycdn.me/image?id=859714260384&amp;t=20&amp;plc=WEB&amp;tkn=*szC4FxBYwVAGJhd3JbEZlH-Hq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215" y="620688"/>
            <a:ext cx="3311615" cy="22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medistok.ru/wp-content/uploads/2016/02/elovye-shish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1762" y="4132641"/>
            <a:ext cx="3150519" cy="21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3354" y="2780928"/>
            <a:ext cx="2183140" cy="21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98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Palatino Linotype" pitchFamily="18" charset="0"/>
                <a:cs typeface="Aharoni" pitchFamily="2" charset="-79"/>
              </a:rPr>
              <a:t/>
            </a:r>
            <a:br>
              <a:rPr lang="ru-RU" sz="4000" dirty="0" smtClean="0">
                <a:latin typeface="Palatino Linotype" pitchFamily="18" charset="0"/>
                <a:cs typeface="Aharoni" pitchFamily="2" charset="-79"/>
              </a:rPr>
            </a:br>
            <a:endParaRPr lang="ru-RU" sz="4000" dirty="0">
              <a:latin typeface="Palatino Linotype" pitchFamily="18" charset="0"/>
              <a:cs typeface="Aharoni" pitchFamily="2" charset="-79"/>
            </a:endParaRPr>
          </a:p>
        </p:txBody>
      </p:sp>
      <p:pic>
        <p:nvPicPr>
          <p:cNvPr id="10242" name="Picture 2" descr="http://restforest.ru/published/publicdata/KOMUKOG4REST/attachments/SC/products_pictures/60683_1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213" y="688368"/>
            <a:ext cx="2669194" cy="26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nicstroy.ru/images/stories/mebel/sosnam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769" y="688368"/>
            <a:ext cx="3915457" cy="25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o.ngs22.ru/preview/do/a1738c85e58667900c66d488a2ef1983_1446865088_632_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02206"/>
            <a:ext cx="3767474" cy="220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vse-sekrety.com/_ld/22/2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1570"/>
            <a:ext cx="3245490" cy="214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6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216365/30d5f942-209c-42ce-a8c1-6b0c5a427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1962" y="2852937"/>
            <a:ext cx="4254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s04.infourok.ru/uploads/ex/0306/00098c6d-5333cd75/hello_html_m33fba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67" y="548680"/>
            <a:ext cx="451094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20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22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Деревья, которые радуют.</vt:lpstr>
      <vt:lpstr>Сосна</vt:lpstr>
      <vt:lpstr>Ель</vt:lpstr>
      <vt:lpstr>Лиственница</vt:lpstr>
      <vt:lpstr>Туя</vt:lpstr>
      <vt:lpstr>Кедр</vt:lpstr>
      <vt:lpstr> </vt:lpstr>
      <vt:lpstr> </vt:lpstr>
      <vt:lpstr>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Хвойные деревья</dc:title>
  <dc:creator>RePack by Diakov</dc:creator>
  <cp:lastModifiedBy>ДС 79</cp:lastModifiedBy>
  <cp:revision>17</cp:revision>
  <dcterms:created xsi:type="dcterms:W3CDTF">2017-12-19T22:06:40Z</dcterms:created>
  <dcterms:modified xsi:type="dcterms:W3CDTF">2024-05-17T08:28:30Z</dcterms:modified>
</cp:coreProperties>
</file>