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268" r:id="rId4"/>
    <p:sldId id="257" r:id="rId5"/>
    <p:sldId id="289" r:id="rId6"/>
    <p:sldId id="287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5F03"/>
    <a:srgbClr val="50F6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34" autoAdjust="0"/>
    <p:restoredTop sz="94660"/>
  </p:normalViewPr>
  <p:slideViewPr>
    <p:cSldViewPr>
      <p:cViewPr>
        <p:scale>
          <a:sx n="77" d="100"/>
          <a:sy n="77" d="100"/>
        </p:scale>
        <p:origin x="-46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4D62D-9D57-494D-BBA3-CB2C51F7A1EB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8CC95-7041-4273-AE66-9DF3182AEF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003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16D6-8D64-4C62-B884-26B0EAA6AD7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AC16D6-8D64-4C62-B884-26B0EAA6AD7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F696E1-FB00-4A0E-B5F7-83B82E131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964488" cy="216024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МДОАУ «Детский сад №79 «</a:t>
            </a:r>
            <a:r>
              <a:rPr lang="ru-RU" sz="3100" dirty="0" err="1" smtClean="0">
                <a:solidFill>
                  <a:srgbClr val="FF0000"/>
                </a:solidFill>
              </a:rPr>
              <a:t>Аистёнок»г.Орск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015F03"/>
                </a:solidFill>
              </a:rPr>
              <a:t>ИГРА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015F03"/>
                </a:solidFill>
              </a:rPr>
              <a:t>«</a:t>
            </a:r>
            <a:r>
              <a:rPr lang="ru-RU" sz="3100" dirty="0" smtClean="0">
                <a:solidFill>
                  <a:srgbClr val="015F03"/>
                </a:solidFill>
              </a:rPr>
              <a:t>Кто старше, кто младше?</a:t>
            </a:r>
            <a:r>
              <a:rPr lang="ru-RU" sz="3100" b="1" dirty="0" smtClean="0">
                <a:solidFill>
                  <a:srgbClr val="015F03"/>
                </a:solidFill>
              </a:rPr>
              <a:t>»</a:t>
            </a:r>
            <a:br>
              <a:rPr lang="ru-RU" sz="3100" b="1" dirty="0" smtClean="0">
                <a:solidFill>
                  <a:srgbClr val="015F03"/>
                </a:solidFill>
              </a:rPr>
            </a:br>
            <a:r>
              <a:rPr lang="ru-RU" sz="2400" dirty="0" smtClean="0">
                <a:solidFill>
                  <a:srgbClr val="015F03"/>
                </a:solidFill>
              </a:rPr>
              <a:t>(ТЕМА: «Семья»)</a:t>
            </a:r>
            <a:r>
              <a:rPr lang="en-US" sz="31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1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5300" b="1" dirty="0" smtClean="0">
                <a:solidFill>
                  <a:srgbClr val="002060"/>
                </a:solidFill>
              </a:rPr>
              <a:t/>
            </a:r>
            <a:br>
              <a:rPr lang="ru-RU" sz="5300" b="1" dirty="0" smtClean="0">
                <a:solidFill>
                  <a:srgbClr val="002060"/>
                </a:solidFill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157192"/>
            <a:ext cx="5436096" cy="1700808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>
                <a:solidFill>
                  <a:schemeClr val="bg1"/>
                </a:solidFill>
              </a:rPr>
              <a:t>                   </a:t>
            </a:r>
            <a:r>
              <a:rPr lang="ru-RU" sz="2000" b="1" dirty="0" smtClean="0">
                <a:solidFill>
                  <a:schemeClr val="bg1"/>
                </a:solidFill>
              </a:rPr>
              <a:t>Выполнила воспитатель: Валявина Т.В.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1601" y="1772816"/>
            <a:ext cx="1944216" cy="3015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rcRect l="29462" t="37142" r="26712" b="3787"/>
          <a:stretch>
            <a:fillRect/>
          </a:stretch>
        </p:blipFill>
        <p:spPr bwMode="auto">
          <a:xfrm>
            <a:off x="6156176" y="2132856"/>
            <a:ext cx="1872208" cy="25234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89694" y="116632"/>
            <a:ext cx="1679001" cy="1762952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99592" y="5141587"/>
            <a:ext cx="7488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младше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бабушка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внуки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80112" y="1916832"/>
            <a:ext cx="2408068" cy="2408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rcRect t="5686" r="42308"/>
          <a:stretch>
            <a:fillRect/>
          </a:stretch>
        </p:blipFill>
        <p:spPr bwMode="auto">
          <a:xfrm>
            <a:off x="899592" y="1340768"/>
            <a:ext cx="1728192" cy="2969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89694" y="158607"/>
            <a:ext cx="1679001" cy="1679001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99592" y="5141587"/>
            <a:ext cx="7920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дедушка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внучки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3" cstate="print"/>
          <a:srcRect t="1018" r="51111"/>
          <a:stretch>
            <a:fillRect/>
          </a:stretch>
        </p:blipFill>
        <p:spPr bwMode="auto">
          <a:xfrm>
            <a:off x="899592" y="2132100"/>
            <a:ext cx="1296143" cy="26059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31598" y="1626419"/>
            <a:ext cx="2329275" cy="3101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47718" y="116632"/>
            <a:ext cx="1762952" cy="1762952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475656" y="5141587"/>
            <a:ext cx="7416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 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 или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3" cstate="print"/>
          <a:srcRect l="59777" t="2703"/>
          <a:stretch>
            <a:fillRect/>
          </a:stretch>
        </p:blipFill>
        <p:spPr bwMode="auto">
          <a:xfrm>
            <a:off x="6300192" y="548680"/>
            <a:ext cx="1612889" cy="40325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9552" y="1916832"/>
            <a:ext cx="2658091" cy="26580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47718" y="116632"/>
            <a:ext cx="1762952" cy="1762952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187624" y="5141587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младше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папа или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дочки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2708920"/>
            <a:ext cx="2981799" cy="1705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1052736"/>
            <a:ext cx="2243670" cy="34785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89694" y="158607"/>
            <a:ext cx="1679001" cy="1679001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99592" y="4969370"/>
            <a:ext cx="7920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внуки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дедушка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3" cstate="print"/>
          <a:srcRect l="12932" t="25371" r="72699"/>
          <a:stretch>
            <a:fillRect/>
          </a:stretch>
        </p:blipFill>
        <p:spPr bwMode="auto">
          <a:xfrm>
            <a:off x="5724128" y="1340768"/>
            <a:ext cx="1800200" cy="36780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rcRect l="48762" t="-1907"/>
          <a:stretch>
            <a:fillRect/>
          </a:stretch>
        </p:blipFill>
        <p:spPr bwMode="auto">
          <a:xfrm>
            <a:off x="683568" y="2852936"/>
            <a:ext cx="1938011" cy="20701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47718" y="116632"/>
            <a:ext cx="1762952" cy="1762952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55576" y="5141587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младше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сестра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брат?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7704" y="461135"/>
            <a:ext cx="5328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ПОЛЕЗНА ИГРА?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560" y="189670"/>
            <a:ext cx="8136904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Пополняет и уточняет словарь ребёнка по теме «Семья».</a:t>
            </a:r>
            <a:endParaRPr lang="ru-RU" sz="2800" b="1" dirty="0" smtClean="0">
              <a:solidFill>
                <a:schemeClr val="bg1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Расширяет представления ребёнка по теме «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емья</a:t>
            </a:r>
            <a:r>
              <a:rPr lang="ru-RU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lang="ru-RU" sz="2800" b="1" dirty="0" smtClean="0">
              <a:solidFill>
                <a:schemeClr val="bg1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зрительное внимание и логическое мышление.</a:t>
            </a:r>
            <a:endParaRPr lang="en-US" sz="2800" b="1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практиковаться в применении прилагательных сравнительной степени – «моложе», «старше», «младше».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 высказываться сложными предложениями с союзом «а», например: «Папа моложе дедушки, а дедушка старше папы».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48680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ИГРЫ: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484784"/>
            <a:ext cx="74168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Зачитайте ребёнку вопрос, например, «Кто старше – папа или дедушка?» (слайд 4) и попросите ответить полным предложением, например: «Дедушка старше папы». Затем ребёнок щелчком компьютерной мыши должен выбрать правильную картинку  - появится поощрение в виде букета цветов. </a:t>
            </a:r>
            <a:endParaRPr lang="ru-RU" sz="2000" b="1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Далее попросите ребёнка сравнить возраст членов семьи полным предложением с союзом «а» (для ребёнка – «короткое слово»), например, «Дедушка старше папы, а папа младше дедушки» (слайд 4). Допустим вариант: «Дедушка старше, чем папа, а папа моложе, чем дедушка».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Старайтесь следить за правильным произношением звуков и грамотным  словоизменением.</a:t>
            </a:r>
            <a:endParaRPr lang="en-US" sz="20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3" cstate="print"/>
          <a:srcRect l="55168" t="-2590"/>
          <a:stretch>
            <a:fillRect/>
          </a:stretch>
        </p:blipFill>
        <p:spPr bwMode="auto">
          <a:xfrm>
            <a:off x="1115616" y="1484784"/>
            <a:ext cx="1800200" cy="3650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77381" y="1916832"/>
            <a:ext cx="2234566" cy="31683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89694" y="116632"/>
            <a:ext cx="1679001" cy="1762952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99592" y="5297307"/>
            <a:ext cx="7488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старше – папа или дедушка?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0330" y="1628800"/>
            <a:ext cx="1915083" cy="3145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36096" y="1626419"/>
            <a:ext cx="2520280" cy="3101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47718" y="116632"/>
            <a:ext cx="1762952" cy="1762952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99592" y="5141587"/>
            <a:ext cx="7488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моложе 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бабушка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мама?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!!!ОЛЯ\индсайт\АУИЫОЭ\и.png"/>
          <p:cNvPicPr>
            <a:picLocks noChangeAspect="1" noChangeArrowheads="1"/>
          </p:cNvPicPr>
          <p:nvPr/>
        </p:nvPicPr>
        <p:blipFill>
          <a:blip r:embed="rId3" cstate="print"/>
          <a:srcRect l="7368" r="7894"/>
          <a:stretch>
            <a:fillRect/>
          </a:stretch>
        </p:blipFill>
        <p:spPr bwMode="auto">
          <a:xfrm>
            <a:off x="6084168" y="1196752"/>
            <a:ext cx="2048875" cy="3748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rcRect t="12633" r="68576" b="10576"/>
          <a:stretch>
            <a:fillRect/>
          </a:stretch>
        </p:blipFill>
        <p:spPr bwMode="auto">
          <a:xfrm>
            <a:off x="755576" y="1124744"/>
            <a:ext cx="1800200" cy="38717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13721" y="188640"/>
            <a:ext cx="2013744" cy="201374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5024575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моложе – папа или дедушка?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!!!ОЛЯ\индсайт\АУИЫОЭ\и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24128" y="1124744"/>
            <a:ext cx="2768955" cy="34652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rcRect l="41176" t="268"/>
          <a:stretch>
            <a:fillRect/>
          </a:stretch>
        </p:blipFill>
        <p:spPr bwMode="auto">
          <a:xfrm>
            <a:off x="1148118" y="1916832"/>
            <a:ext cx="1509597" cy="26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13721" y="188640"/>
            <a:ext cx="2013744" cy="201374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5024575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младше 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сестра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братья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3" cstate="print"/>
          <a:srcRect t="-2053" r="41549"/>
          <a:stretch>
            <a:fillRect/>
          </a:stretch>
        </p:blipFill>
        <p:spPr bwMode="auto">
          <a:xfrm>
            <a:off x="899592" y="1556792"/>
            <a:ext cx="1767454" cy="3085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31598" y="1626419"/>
            <a:ext cx="2329275" cy="3101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47718" y="116632"/>
            <a:ext cx="1762952" cy="1762952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3568" y="5141587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моложе –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 или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дедушка?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!!!ОЛЯ\индсайт\АУИЫОЭ\и.png"/>
          <p:cNvPicPr>
            <a:picLocks noChangeAspect="1" noChangeArrowheads="1"/>
          </p:cNvPicPr>
          <p:nvPr/>
        </p:nvPicPr>
        <p:blipFill>
          <a:blip r:embed="rId3" cstate="print"/>
          <a:srcRect t="-290" r="45388"/>
          <a:stretch>
            <a:fillRect/>
          </a:stretch>
        </p:blipFill>
        <p:spPr bwMode="auto">
          <a:xfrm>
            <a:off x="6084168" y="2420888"/>
            <a:ext cx="2160240" cy="22691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D:\!!!ОЛЯ\индсайт\АУИЫОЭ\а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1988840"/>
            <a:ext cx="2749957" cy="27499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Documents and Settings\Оля\Рабочий стол\картинки\транспорт\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19872" y="116632"/>
            <a:ext cx="1917851" cy="201374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5024575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сёстры или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igra_kto_starshe_kto_mladshe</Template>
  <TotalTime>2</TotalTime>
  <Words>276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   МДОАУ «Детский сад №79 «Аистёнок»г.Орск ИГРА «Кто старше, кто младше?» (ТЕМА: «Семья»)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МДОАУ «Детский сад №79 «Аистёнок»г.Орск ИГРА «Кто старше, кто младше?» (ТЕМА: «Семья»)  </dc:title>
  <dc:creator>PC</dc:creator>
  <cp:lastModifiedBy>ДС 79</cp:lastModifiedBy>
  <cp:revision>2</cp:revision>
  <dcterms:created xsi:type="dcterms:W3CDTF">2024-02-15T13:25:05Z</dcterms:created>
  <dcterms:modified xsi:type="dcterms:W3CDTF">2024-05-17T08:14:56Z</dcterms:modified>
</cp:coreProperties>
</file>