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87022"/>
            <a:ext cx="7876124" cy="494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/>
              <a:t>МУНИЦИПАЛЬНОЕ ДОШКОЛЬНОЕ ОБРАЗОВАТЕЛЬНОЕ АВТОНОМНОЕ УЧРЕЖДЕНИЕ </a:t>
            </a:r>
            <a:r>
              <a:rPr lang="ru-RU" sz="1200" b="1" dirty="0"/>
              <a:t>ДЕТСКИЙ</a:t>
            </a:r>
            <a:r>
              <a:rPr lang="ru-RU" sz="1200" dirty="0"/>
              <a:t> </a:t>
            </a:r>
            <a:r>
              <a:rPr lang="ru-RU" sz="1200" b="1" dirty="0"/>
              <a:t>САД</a:t>
            </a:r>
            <a:r>
              <a:rPr lang="ru-RU" sz="1200" dirty="0"/>
              <a:t> № </a:t>
            </a:r>
            <a:r>
              <a:rPr lang="ru-RU" sz="1200" b="1" dirty="0"/>
              <a:t>79</a:t>
            </a:r>
            <a:r>
              <a:rPr lang="ru-RU" sz="1200" dirty="0"/>
              <a:t>  </a:t>
            </a:r>
            <a:r>
              <a:rPr lang="ru-RU" sz="1200" dirty="0" smtClean="0"/>
              <a:t>«АИСТЁНОК» </a:t>
            </a:r>
            <a:r>
              <a:rPr lang="ru-RU" sz="1200" dirty="0"/>
              <a:t>ОБЩЕРАЗВИВАЮЩЕГО ВИДА С ПРИОРИТЕТНЫМ ОСУЩЕСТВЛЕНИЕМ СОЦИАЛЬНО-ЛИЧНОСТНОГО РАЗВИТИЯ ВОСПИТАННИКОВ Г. </a:t>
            </a:r>
            <a:r>
              <a:rPr lang="ru-RU" sz="1200" b="1" dirty="0"/>
              <a:t>ОРСКА</a:t>
            </a:r>
            <a:r>
              <a:rPr lang="ru-RU" sz="1200" dirty="0"/>
              <a:t> </a:t>
            </a: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Создание </a:t>
            </a:r>
            <a:r>
              <a:rPr lang="ru-RU" sz="36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экологической игрушки «</a:t>
            </a:r>
            <a:r>
              <a:rPr lang="ru-RU" sz="36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Травянчик</a:t>
            </a:r>
            <a:r>
              <a:rPr lang="ru-RU" sz="36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», </a:t>
            </a:r>
            <a:endParaRPr lang="ru-RU" sz="3600" dirty="0">
              <a:solidFill>
                <a:srgbClr val="00B050"/>
              </a:solidFill>
              <a:latin typeface="Calibri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как один из методов знакомства детей с живой природой</a:t>
            </a:r>
            <a:r>
              <a:rPr lang="ru-RU" sz="36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latin typeface="Times New Roman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latin typeface="Times New Roman"/>
              <a:ea typeface="Times New Roman"/>
              <a:cs typeface="Times New Roman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latin typeface="Times New Roman"/>
              <a:ea typeface="Times New Roman"/>
              <a:cs typeface="Times New Roman"/>
            </a:endParaRPr>
          </a:p>
          <a:p>
            <a:r>
              <a:rPr lang="ru-RU" sz="1600" b="1" dirty="0" smtClean="0"/>
              <a:t>Выполнила воспитатель МДОАУ № 79: Валявина Т.В.</a:t>
            </a:r>
            <a:endParaRPr lang="ru-RU" sz="1600" smtClean="0"/>
          </a:p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  <a:cs typeface="Times New Roman"/>
              </a:rPr>
            </a:b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932" y="476672"/>
            <a:ext cx="857380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990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9571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123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66" y="836712"/>
            <a:ext cx="798509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597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50" t="6212" r="3809" b="12224"/>
          <a:stretch/>
        </p:blipFill>
        <p:spPr bwMode="auto">
          <a:xfrm>
            <a:off x="755576" y="622562"/>
            <a:ext cx="2789426" cy="2086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/>
          <a:srcRect l="5291" t="5010" r="3810" b="9419"/>
          <a:stretch/>
        </p:blipFill>
        <p:spPr bwMode="auto">
          <a:xfrm>
            <a:off x="4283969" y="722766"/>
            <a:ext cx="2865114" cy="19861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24849" t="7816" r="24170" b="12825"/>
          <a:stretch/>
        </p:blipFill>
        <p:spPr bwMode="auto">
          <a:xfrm>
            <a:off x="683568" y="2839862"/>
            <a:ext cx="2804914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52" t="5411" r="38439" b="9018"/>
          <a:stretch/>
        </p:blipFill>
        <p:spPr bwMode="auto">
          <a:xfrm>
            <a:off x="5729601" y="2826790"/>
            <a:ext cx="1708238" cy="3194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6" cstate="print"/>
          <a:srcRect l="25650" t="6013" r="31064" b="14028"/>
          <a:stretch/>
        </p:blipFill>
        <p:spPr bwMode="auto">
          <a:xfrm rot="20960612">
            <a:off x="3619550" y="2996952"/>
            <a:ext cx="1744538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38132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63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8980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130300"/>
            <a:ext cx="61341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0506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056784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Источники: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1.«Экологические проекты в детском саду», О. М. Масленникова, А. А. Филиппенко. Издательство: Учитель.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2.«Опытно-исследовательская деятельность»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Дыбина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О.В. Издательство: Сфера 2005 г.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«Творим, изменяем, преобразуем», О. В.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Дыбина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Издательство: Сфера 2015 г.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4.«Ознакомление с природой в детском саду»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Соломенникова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О.А.Издательство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Мозаика – Синтез 2014г.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Детская энциклопедия « Я познаю мир» - Растения. – М.: ТКО « АСТ», 2005.</a:t>
            </a:r>
            <a:endParaRPr lang="ru-RU" sz="1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.«Травянчики» Буза В.П,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Терлецкая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Д.В.Издательство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:АСТ- Пресс, 2013 г.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</a:t>
            </a: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С. Н. Николаева «Экологическое воспитание дошкольников». «Издательство АСТ»,М.1998г.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 «Сборник дидактических игр по ознакомлению с окружающим миром», Л. Ю. Павлова.</a:t>
            </a:r>
          </a:p>
          <a:p>
            <a:pPr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10.Интернет – ресурсы.</a:t>
            </a:r>
            <a:endParaRPr lang="ru-RU" sz="1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2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200800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ЦЕЛЬ: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Познакомить педагогов со способами изготовления эко- игрушки.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600" b="1" u="sng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Задачи: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Обогащать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знания о живой и неживой природе;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Формировать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умение наблюдать, анализировать, делать выводы;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Развивать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творческое воображение,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мышление,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мелкую моторику пальцев;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Воспитывать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любовь к природе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Актуальность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экологическая тема в настоящее время,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актуальна, когда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многое зависит от деятельности человека, которая всё больше приводит к гибели окружающей среды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Уникальность </a:t>
            </a:r>
            <a:r>
              <a:rPr lang="ru-RU" sz="1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состоит в том, что это игрушка — живая.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Ведь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неё растут «волосы» — травка, которую в последствии вы сможете поливать, стричь, делать различные причёски. Ребёнок сможет наблюдать рост растения с маленького зернышка до уже крепкого, созревшего ростка.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74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0205"/>
            <a:ext cx="8548470" cy="589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776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290" y="243408"/>
            <a:ext cx="8602182" cy="599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674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900" y="404664"/>
            <a:ext cx="844584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518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324" y="457216"/>
            <a:ext cx="8608385" cy="585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533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5511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047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868" y="476672"/>
            <a:ext cx="831787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191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0223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477269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</TotalTime>
  <Words>140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ДС 79</cp:lastModifiedBy>
  <cp:revision>9</cp:revision>
  <dcterms:created xsi:type="dcterms:W3CDTF">2019-11-12T10:43:07Z</dcterms:created>
  <dcterms:modified xsi:type="dcterms:W3CDTF">2024-05-17T08:33:43Z</dcterms:modified>
</cp:coreProperties>
</file>