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324" r:id="rId4"/>
    <p:sldId id="325" r:id="rId5"/>
    <p:sldId id="326" r:id="rId6"/>
    <p:sldId id="327" r:id="rId7"/>
    <p:sldId id="328" r:id="rId8"/>
    <p:sldId id="280" r:id="rId9"/>
    <p:sldId id="333" r:id="rId10"/>
    <p:sldId id="334" r:id="rId11"/>
    <p:sldId id="344" r:id="rId12"/>
    <p:sldId id="350" r:id="rId13"/>
    <p:sldId id="343" r:id="rId14"/>
    <p:sldId id="345" r:id="rId15"/>
    <p:sldId id="349" r:id="rId16"/>
    <p:sldId id="347" r:id="rId17"/>
    <p:sldId id="341" r:id="rId18"/>
    <p:sldId id="342" r:id="rId19"/>
    <p:sldId id="299" r:id="rId20"/>
    <p:sldId id="26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0" autoAdjust="0"/>
    <p:restoredTop sz="94660"/>
  </p:normalViewPr>
  <p:slideViewPr>
    <p:cSldViewPr>
      <p:cViewPr varScale="1">
        <p:scale>
          <a:sx n="52" d="100"/>
          <a:sy n="52" d="100"/>
        </p:scale>
        <p:origin x="-12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51E5B6-C016-4BEA-8ACC-F96CEED13920}" type="datetimeFigureOut">
              <a:rPr lang="ru-RU" smtClean="0"/>
              <a:pPr>
                <a:defRPr/>
              </a:pPr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945F8-FAFC-4DAE-BE63-FEF0DB59DA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582856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B78014-3B97-4A53-A758-5EEFAA0CB138}" type="datetimeFigureOut">
              <a:rPr lang="ru-RU" smtClean="0"/>
              <a:pPr>
                <a:defRPr/>
              </a:pPr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821E7A-80D8-44B1-BB12-FECC8BFCAE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602826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1CDFD1-ECF3-4DEA-A22E-24674DCB6377}" type="datetimeFigureOut">
              <a:rPr lang="ru-RU" smtClean="0"/>
              <a:pPr>
                <a:defRPr/>
              </a:pPr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8CB2E8-3CD0-46E0-BE4C-DF56D3126F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779538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772FB0-6D70-4FE9-9A23-B57834B2E976}" type="datetimeFigureOut">
              <a:rPr lang="ru-RU" smtClean="0"/>
              <a:pPr>
                <a:defRPr/>
              </a:pPr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E75312-D4FF-413C-8D12-40722129AC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113245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EC6135-3152-45D7-B080-44FB6A6209ED}" type="datetimeFigureOut">
              <a:rPr lang="ru-RU" smtClean="0"/>
              <a:pPr>
                <a:defRPr/>
              </a:pPr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C0CB63-E27E-4810-A64E-D79F245446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891273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4AE723-8A33-4FE8-9356-BA23CDF1CAAD}" type="datetimeFigureOut">
              <a:rPr lang="ru-RU" smtClean="0"/>
              <a:pPr>
                <a:defRPr/>
              </a:pPr>
              <a:t>17.05.2024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7874B-9522-4B9B-9DA7-E5303365AA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769762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043778-37BB-4FE1-9959-803BCBE9C777}" type="datetimeFigureOut">
              <a:rPr lang="ru-RU" smtClean="0"/>
              <a:pPr>
                <a:defRPr/>
              </a:pPr>
              <a:t>17.05.2024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31FACC-FE87-4E89-90D7-6641A733C6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198833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B99CE5-FEB4-41F2-8FBF-469D888F159A}" type="datetimeFigureOut">
              <a:rPr lang="ru-RU" smtClean="0"/>
              <a:pPr>
                <a:defRPr/>
              </a:pPr>
              <a:t>17.05.2024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99A02-CDA3-4933-8492-F623133D66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423920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EF2A2F-6EC7-4DF6-B489-28585804AA81}" type="datetimeFigureOut">
              <a:rPr lang="ru-RU" smtClean="0"/>
              <a:pPr>
                <a:defRPr/>
              </a:pPr>
              <a:t>17.05.2024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9C3E5-28A4-4E6B-9B1A-95A294D569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605992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7A0940-CCF2-452D-AAD9-1D9B732DC080}" type="datetimeFigureOut">
              <a:rPr lang="ru-RU" smtClean="0"/>
              <a:pPr>
                <a:defRPr/>
              </a:pPr>
              <a:t>17.05.2024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2A18A1-97DC-4006-863D-45B7E4AB7A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621569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31D079-9592-4BBC-B66B-AF48D212BA64}" type="datetimeFigureOut">
              <a:rPr lang="ru-RU" smtClean="0"/>
              <a:pPr>
                <a:defRPr/>
              </a:pPr>
              <a:t>17.05.2024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28C89-9CE2-4A5B-BF29-FC9575BEF7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21747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4DFA9EC-5151-4B06-A969-2BD9404A18AB}" type="datetimeFigureOut">
              <a:rPr lang="ru-RU" smtClean="0"/>
              <a:pPr>
                <a:defRPr/>
              </a:pPr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BC93879-9D24-46A0-A91B-48DDE107C4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8258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trips dir="r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5072074"/>
            <a:ext cx="4786346" cy="1000132"/>
          </a:xfrm>
        </p:spPr>
        <p:txBody>
          <a:bodyPr rtlCol="0">
            <a:normAutofit/>
          </a:bodyPr>
          <a:lstStyle/>
          <a:p>
            <a:r>
              <a:rPr lang="ru-RU" sz="2400" b="1" dirty="0" smtClean="0"/>
              <a:t>Выполнила воспитатель МДОАУ № 79: Валявина Т.В.</a:t>
            </a:r>
            <a:endParaRPr lang="ru-RU" sz="24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977928" y="1628800"/>
            <a:ext cx="7257822" cy="317009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«Развитие мелкой моторики рук у детей младшего дошкольного возраста в продуктивных видах деятельности»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331640" y="116632"/>
            <a:ext cx="7632848" cy="9718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/>
              <a:t>М</a:t>
            </a:r>
            <a:r>
              <a:rPr lang="ru-RU" sz="2000" dirty="0" smtClean="0"/>
              <a:t>униципальное </a:t>
            </a:r>
            <a:r>
              <a:rPr lang="ru-RU" sz="2000" dirty="0"/>
              <a:t>дошкольное образовательное автономное учреждение «Детский сад № 79 «Аистёнок» общеразвивающего вида с приоритетным осуществлением социально-личностного развития воспитанников г. Орска.</a:t>
            </a:r>
            <a:endParaRPr lang="ru-RU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214290"/>
            <a:ext cx="8286750" cy="969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58775"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Работа с детьми</a:t>
            </a:r>
            <a:endParaRPr lang="en-US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en-US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en-US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en-US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en-US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en-US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en-US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Сажаем вместе</a:t>
            </a: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Дети на практике узнают о том, что растения живые и могут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расти,если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для них создаются специальные условия: вода, свет, тепло. В детях воспитывается интерес и любовь к растениям, умение замечать красоту 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цветов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en-US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s://sun9-86.userapi.com/impg/y3J39jDHQNIq0sya2ibf0SFDRJ5E5FEwi5KZzQ/-SWrVoQfvTI.jpg?size=810x1080&amp;quality=96&amp;sign=fdda7cb1977ca936892744ed1b4cc290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1" y="1000109"/>
            <a:ext cx="2214577" cy="2952770"/>
          </a:xfrm>
          <a:prstGeom prst="rect">
            <a:avLst/>
          </a:prstGeom>
          <a:noFill/>
        </p:spPr>
      </p:pic>
      <p:pic>
        <p:nvPicPr>
          <p:cNvPr id="13316" name="Picture 4" descr="https://sun9-54.userapi.com/impg/t1ggoeELv00-dr9Qa050iqCc4VoDAI9cXQylJA/d3mY_rH_SiQ.jpg?size=810x1080&amp;quality=96&amp;sign=c3b84c7981c3d3455c55d81515ca24fa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928670"/>
            <a:ext cx="2571768" cy="3429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7994536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214290"/>
            <a:ext cx="828675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58775"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Работа с детьми</a:t>
            </a:r>
          </a:p>
          <a:p>
            <a:pPr indent="358775" algn="ctr"/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Игра «Разложи по цвету»</a:t>
            </a:r>
          </a:p>
          <a:p>
            <a:pPr indent="358775"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Учить детей различать цвета и использовать названия цветов в речи. Закреплять умение распознавать геометрические фигуры и называть их (круг, квадрат, треугольник). Развивать мелкую моторику рук, цветовое восприятие, внимание</a:t>
            </a:r>
            <a:r>
              <a:rPr lang="ru-RU" sz="3600" dirty="0" smtClean="0"/>
              <a:t>.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5097954"/>
            <a:ext cx="36724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s://sun9-3.userapi.com/impg/ZEiWvLqYSrIzdPbldFCbtPCVbKN6w8fi3Tw97w/E5_6M1gB4jE.jpg?size=810x1080&amp;quality=96&amp;sign=e62dfc19138d63b5d06ecf6fd5f2596a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857232"/>
            <a:ext cx="2786082" cy="37147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7303775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с детьми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929198"/>
            <a:ext cx="8229600" cy="11969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Игра «Разложи по форме»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Продолжать фиксировать внимание детей на форме предмета; - устанавливать тождества и различия однородных предметов.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https://sun9-38.userapi.com/impg/MnYbRTl62S9zHCruuaPG4AVSVkm3MGRDK2QzTw/WK4iKR0t1XI.jpg?size=810x1080&amp;quality=96&amp;sign=a6cb2658485dd0ca5ef767a07935ad69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857232"/>
            <a:ext cx="3130541" cy="417405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214290"/>
            <a:ext cx="8286750" cy="1006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58775"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Работа с детьми</a:t>
            </a:r>
          </a:p>
          <a:p>
            <a:pPr indent="358775"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Игра «Прищепки»</a:t>
            </a:r>
          </a:p>
          <a:p>
            <a:pPr indent="358775"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11673" y="5572140"/>
            <a:ext cx="4680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Малыши очень любят играть с прищепками, для них – это весёлое и интересное занятие, а также прекрасный тренажёр для пальчиков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0242" name="Picture 2" descr="https://sun9-63.userapi.com/impg/P3pOIVOxhktvomqAlrcWjcni5sqLjkrdK26lGw/Ewp7un9eJcg.jpg?size=810x1080&amp;quality=96&amp;sign=0afa64ee9c98f6be115876af2ab72c70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3" y="857233"/>
            <a:ext cx="2732504" cy="3643338"/>
          </a:xfrm>
          <a:prstGeom prst="rect">
            <a:avLst/>
          </a:prstGeom>
          <a:noFill/>
        </p:spPr>
      </p:pic>
      <p:pic>
        <p:nvPicPr>
          <p:cNvPr id="10244" name="Picture 4" descr="https://sun9-22.userapi.com/impg/MJqfYNp1k2PQUZUrRryAbssqQn5Ppl2XFTVlvg/jLuCpFV2uNI.jpg?size=810x1080&amp;quality=96&amp;sign=5b5738a406725fe00d95a13c99eb8a10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214422"/>
            <a:ext cx="2518189" cy="3357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328660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214290"/>
            <a:ext cx="8286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58775"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Работа с детьми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5013176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Развитие у детей сенсорного восприятия, мелкой моторики и координации движений рук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9218" name="Picture 2" descr="https://sun9-77.userapi.com/impg/_fA9mt2K8WHtQ0SlxXkKB8jc0LK4ove1wr44TA/FIeL-jZwqFE.jpg?size=810x1080&amp;quality=96&amp;sign=9068140f3ba0034a14111083b512d5fc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857232"/>
            <a:ext cx="3076963" cy="4102616"/>
          </a:xfrm>
          <a:prstGeom prst="rect">
            <a:avLst/>
          </a:prstGeom>
          <a:noFill/>
        </p:spPr>
      </p:pic>
      <p:pic>
        <p:nvPicPr>
          <p:cNvPr id="9220" name="Picture 4" descr="https://sun9-84.userapi.com/impg/HUAMIADgEpVSgGteRQ6NuS3Um6NeqD_Q7TR9HA/tE5D19GEC40.jpg?size=810x1080&amp;quality=96&amp;sign=9debc0834ca31ee8debff51a272fb83c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785794"/>
            <a:ext cx="3107552" cy="4143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8576683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214290"/>
            <a:ext cx="8286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58775"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Работа с детьми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9632" y="5445224"/>
            <a:ext cx="53769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сенсорного восприятия; развитие моторики  кистей пальцев рук через действия с предметами.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s://sun9-80.userapi.com/impg/xuWRtd9bGQKkyZ6oIs3YK9VqTjYxAWdnwsf1uw/VwceoLraZnE.jpg?size=810x1080&amp;quality=96&amp;sign=1efcd9e95acb129733e504f6b7634592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000108"/>
            <a:ext cx="3344855" cy="4459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4877424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214290"/>
            <a:ext cx="8286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58775"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Работа с детьми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572008"/>
            <a:ext cx="40919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«Пальчиковые игры»  </a:t>
            </a: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Развитие мелкой моторики, координации движений пальцев рук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9870" y="4509120"/>
            <a:ext cx="36427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«Волшебный мешочек»</a:t>
            </a: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Развитие мелкой моторики, мышления, совершенство навыков общения.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sun9-67.userapi.com/impg/Ikp_agcGdzv9XLrd7DfNQ_8XajCanzd58ZajnA/EDiBrnfCI4E.jpg?size=1280x960&amp;quality=96&amp;sign=1fc7dd19b550918d97fc9c247537cf3a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285860"/>
            <a:ext cx="4000527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6234894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214290"/>
            <a:ext cx="8286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58775"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Создала картотеку пальчиковых игр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860621"/>
            <a:ext cx="3168352" cy="2274238"/>
          </a:xfrm>
          <a:prstGeom prst="rect">
            <a:avLst/>
          </a:prstGeom>
        </p:spPr>
      </p:pic>
      <p:pic>
        <p:nvPicPr>
          <p:cNvPr id="6" name="Рисунок 5" descr="C:\Users\user\Desktop\palchikovaya-gimnastika-po-leksicheskim-temam-dlya-detey-5-6-let-77805-larg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792429"/>
            <a:ext cx="5408215" cy="3948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esktop\QXM9CNGQkik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256" y="3090170"/>
            <a:ext cx="4472483" cy="3264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esktop\rxWLtGbmL1s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2561" y="3119757"/>
            <a:ext cx="4536504" cy="32352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9836187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214290"/>
            <a:ext cx="8286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58775"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85720" y="1214423"/>
            <a:ext cx="842968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58775" algn="just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Провела консультации: </a:t>
            </a:r>
          </a:p>
          <a:p>
            <a:pPr indent="358775" algn="just">
              <a:buFont typeface="Wingdings" pitchFamily="2" charset="2"/>
              <a:buChar char="ü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«Роль пальчиковых игр в развитии мелкой моторики у детей раннего дошкольного возраста»</a:t>
            </a:r>
          </a:p>
          <a:p>
            <a:pPr indent="358775" algn="just">
              <a:buFont typeface="Wingdings" pitchFamily="2" charset="2"/>
              <a:buChar char="ü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«Играя, учимся говорить».</a:t>
            </a:r>
          </a:p>
          <a:p>
            <a:pPr algn="just"/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Изготовление памятки:</a:t>
            </a:r>
          </a:p>
          <a:p>
            <a:pPr algn="just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«Наши пальчиковые игры»</a:t>
            </a:r>
          </a:p>
          <a:p>
            <a:pPr indent="358775"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873916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214290"/>
            <a:ext cx="8286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58775"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7" name="Rectangle 2"/>
          <p:cNvSpPr>
            <a:spLocks noChangeArrowheads="1"/>
          </p:cNvSpPr>
          <p:nvPr/>
        </p:nvSpPr>
        <p:spPr bwMode="auto">
          <a:xfrm>
            <a:off x="500034" y="6182045"/>
            <a:ext cx="83582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58775" algn="ctr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Советы родителям отправлялись в группу в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Viber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E:\Backup\изо\детский сад ИЗО\папка передвижка\Папка-передвижка 6\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460" y="1340768"/>
            <a:ext cx="2578348" cy="3815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E:\Backup\изо\детский сад ИЗО\папка передвижка\Папка-передвижка 6\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2993" y="1311986"/>
            <a:ext cx="2737159" cy="3844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E:\Backup\изо\детский сад ИЗО\папка передвижка\Папка-передвижка 6\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476" y="1311986"/>
            <a:ext cx="2678012" cy="3844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052736"/>
            <a:ext cx="2286521" cy="29216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5816" y="1196752"/>
            <a:ext cx="59046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«Истоки способностей и дарований детей находятся  на кончиках их пальцев. От пальцев, образно говоря, идут тончайшие ручейки, которые питают источник творческой мысли».</a:t>
            </a:r>
          </a:p>
          <a:p>
            <a:pPr algn="r"/>
            <a:r>
              <a:rPr lang="ru-RU" sz="3200" dirty="0" smtClean="0"/>
              <a:t>В. А. Сухомлинский</a:t>
            </a:r>
            <a:endParaRPr lang="ru-RU" sz="3200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2643182"/>
            <a:ext cx="70909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662047" y="548680"/>
            <a:ext cx="74295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58775" algn="ctr">
              <a:spcBef>
                <a:spcPts val="600"/>
              </a:spcBef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Цели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2047" y="1556792"/>
            <a:ext cx="78703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«Развитие мелкой моторики рук у детей раннего дошкольного возраста в играх, упражнениях и разных видах продуктивной деятельности».</a:t>
            </a:r>
          </a:p>
        </p:txBody>
      </p:sp>
    </p:spTree>
    <p:extLst>
      <p:ext uri="{BB962C8B-B14F-4D97-AF65-F5344CB8AC3E}">
        <p14:creationId xmlns:p14="http://schemas.microsoft.com/office/powerpoint/2010/main" xmlns="" val="160285852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662047" y="548680"/>
            <a:ext cx="74295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58775" algn="ctr">
              <a:spcBef>
                <a:spcPts val="600"/>
              </a:spcBef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7" y="1133455"/>
            <a:ext cx="8136904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Повысить собственный уровень знаний путём изучения необходимой литературы по развитию мелкой моторики детей раннего возраста, самообразования.</a:t>
            </a:r>
          </a:p>
          <a:p>
            <a:pPr marL="457200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Подготовить методический материал, план работы, картотеку пальчиковых игр.</a:t>
            </a:r>
          </a:p>
          <a:p>
            <a:pPr marL="457200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Провести пальчиковые игры с детьми в разных видах деятельности.</a:t>
            </a:r>
          </a:p>
          <a:p>
            <a:pPr marL="457200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Развивать координацию и точность движений руки и глаза, гибкость рук, ритмичность;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0081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662047" y="548680"/>
            <a:ext cx="74295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58775" algn="ctr">
              <a:spcBef>
                <a:spcPts val="600"/>
              </a:spcBef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1133455"/>
            <a:ext cx="8352927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Развивать мелкую моторику пальцев, кистей рук;</a:t>
            </a:r>
          </a:p>
          <a:p>
            <a:pPr marL="457200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Развивать общую двигательную активность;</a:t>
            </a:r>
          </a:p>
          <a:p>
            <a:pPr marL="457200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Развивать воображение, логическое мышление, произвольное внимание, зрительное и слуховое восприятие, творческую активность;</a:t>
            </a:r>
          </a:p>
          <a:p>
            <a:pPr marL="457200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Создавать эмоционально-комфортную обстановку в общении со сверстниками и взрослыми.</a:t>
            </a:r>
          </a:p>
        </p:txBody>
      </p:sp>
    </p:spTree>
    <p:extLst>
      <p:ext uri="{BB962C8B-B14F-4D97-AF65-F5344CB8AC3E}">
        <p14:creationId xmlns:p14="http://schemas.microsoft.com/office/powerpoint/2010/main" xmlns="" val="366911500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662047" y="256292"/>
            <a:ext cx="74295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58775" algn="ctr">
              <a:spcBef>
                <a:spcPts val="600"/>
              </a:spcBef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5" y="841067"/>
            <a:ext cx="8568953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На начальном этапе жизни именно мелкая моторика отражает то, как развивается ребёнок, свидетельствует о его интеллектуальных способностях. Дети с плохо развитой ручной моторикой неловко держат ложку, карандаш, не могут застёгивать пуговицы, шнуровать ботинки. Им бывает трудно собрать рассыпавшие детали конструктора, работать с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пазлами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счётными палочками, мозаикой. Они отказываются  от любимых  другими детьми лепки и аппликации, не успевают за ребятами на занятиях.</a:t>
            </a:r>
          </a:p>
          <a:p>
            <a:pPr>
              <a:spcBef>
                <a:spcPts val="600"/>
              </a:spcBef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Таким образом, возможности освоения мира детьми оказываются обеднёнными. Дети часто чувствуют себя несостоятельными в элементарных действиях, доступных сверстникам. Это влияет на эмоциональное благополучие ребёнка, на его самооценку. С течением времени уровень развития формирует школьные трудности.</a:t>
            </a:r>
          </a:p>
          <a:p>
            <a:pPr>
              <a:spcBef>
                <a:spcPts val="600"/>
              </a:spcBef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И, конечно, в дошкольном возрасте работа по развитию мелкой моторики и координации движений руки должна стать важной частью развития детской речи, формирования навыков самообслуживания и подготовки к письму. От того, насколько ловко научится ребёнок управлять своими пальчиками, зависит его дальнейшее развитие. Наряду с развитием мелкой моторики развиваются память, внимание, а   также словарный запас.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72177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662047" y="256292"/>
            <a:ext cx="74295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58775" algn="ctr">
              <a:spcBef>
                <a:spcPts val="600"/>
              </a:spcBef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Используемая литература: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1124744"/>
            <a:ext cx="84249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«Развитие мелкой моторики, пальчиковая гимнастика»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А.Г.Савушкина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«Детский дизайн.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Г.Н.Давыдова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«22 занятия по рисованию для дошкольников. Нетрадиционные техники»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Г.Н.Давыдова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Москва Изд-во «Скрипторий 2003» 2014г.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В.Цвынтарий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«Играем пальчиками и развиваем речь» С-Петербург, 1997г.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«Картотека тематических пальчиковых игр» составитель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Л.Н.Калмыкова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Интернет ресурсы.</a:t>
            </a:r>
          </a:p>
        </p:txBody>
      </p:sp>
    </p:spTree>
    <p:extLst>
      <p:ext uri="{BB962C8B-B14F-4D97-AF65-F5344CB8AC3E}">
        <p14:creationId xmlns:p14="http://schemas.microsoft.com/office/powerpoint/2010/main" xmlns="" val="90276036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214290"/>
            <a:ext cx="828675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58775"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Работа с детьми</a:t>
            </a:r>
          </a:p>
          <a:p>
            <a:pPr indent="358775"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9673" y="5051670"/>
            <a:ext cx="1872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3554" name="Picture 2" descr="https://sun1.ufanet-orenburg.userapi.com/impg/U5Lp25_VQNmxk8VHWakRqLTiUthD8yAc3ICvhg/aOKzT8CYxpA.jpg?size=809x1080&amp;quality=96&amp;sign=0375c20fcee1e512fbc57cbf6ac43ea9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928670"/>
            <a:ext cx="2889667" cy="3857652"/>
          </a:xfrm>
          <a:prstGeom prst="rect">
            <a:avLst/>
          </a:prstGeom>
          <a:noFill/>
        </p:spPr>
      </p:pic>
      <p:pic>
        <p:nvPicPr>
          <p:cNvPr id="23556" name="Picture 4" descr="https://sun9-17.userapi.com/impg/a4ux6pZRdEMaP4m3ewSD3jDTvsDqzpBI16UNyw/x8tBgF8z9kk.jpg?size=809x1080&amp;quality=96&amp;sign=1d9208a7450bbe42efbbfe97acbe3f46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357298"/>
            <a:ext cx="2943180" cy="392909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000100" y="4929198"/>
            <a:ext cx="51435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Рисование ватными палочками(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нетрационное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рисование)развивает воображение, мелкую моторику рук, сенсорное восприятие. Воспитывает аккуратность в работе с красками, эмоциональную отзывчивость.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214290"/>
            <a:ext cx="828675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58775"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Работа с детьми</a:t>
            </a:r>
          </a:p>
          <a:p>
            <a:pPr indent="358775"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Игра «Прищепи рыбке хвостик»</a:t>
            </a:r>
          </a:p>
          <a:p>
            <a:pPr indent="358775" algn="ctr"/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sun9-58.userapi.com/impg/U1BDAeIrRhbDMpr36pQq1N6o2OlNDTdbm6oTcg/gemcRmDSK9Y.jpg?size=810x1080&amp;quality=96&amp;sign=7cc986fbe72b01d3365695bfe21dfe85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1" y="785795"/>
            <a:ext cx="2357454" cy="3143272"/>
          </a:xfrm>
          <a:prstGeom prst="rect">
            <a:avLst/>
          </a:prstGeom>
          <a:noFill/>
        </p:spPr>
      </p:pic>
      <p:pic>
        <p:nvPicPr>
          <p:cNvPr id="21508" name="Picture 4" descr="https://sun9-17.userapi.com/impg/7nuZbzNE_IZfxwv8Pwh6aCzho9WHMmho6vJ4Ug/PBSPjLgrVAQ.jpg?size=810x1080&amp;quality=96&amp;sign=5be3372437dc44e00b47609821f2c30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785794"/>
            <a:ext cx="2518190" cy="335758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2690336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Научить ребенка самостоятельно прищеплять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прищепки.Развивать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мелкую моторику пальцев рук, воспитывать усидчивость, обогащать сенсорный опыт детей.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622775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1424</TotalTime>
  <Words>724</Words>
  <Application>Microsoft Office PowerPoint</Application>
  <PresentationFormat>Экран (4:3)</PresentationFormat>
  <Paragraphs>131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Работа с детьми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 Золотникова</dc:creator>
  <cp:lastModifiedBy>ДС 79</cp:lastModifiedBy>
  <cp:revision>155</cp:revision>
  <dcterms:created xsi:type="dcterms:W3CDTF">2016-03-21T16:14:57Z</dcterms:created>
  <dcterms:modified xsi:type="dcterms:W3CDTF">2024-05-17T08:26:50Z</dcterms:modified>
</cp:coreProperties>
</file>