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A46825-48F1-4895-B514-B644BA964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348E787-83F6-43BE-AEFD-A30295C09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BCB40B-A0EA-4FA3-A8B4-6DD540103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B847C2-F921-45E0-B5E6-CC281D5C5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EA30BE-87D9-4653-8498-787AAAAF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31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8FB2D-F71C-48B4-9B6E-3D8A07AF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5CA694-8971-4014-B588-D4204F5ED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81BAC8-0061-4633-8FDF-01EC86D0C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594F3F-5A45-40CF-8631-75BAE39FB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F109E-60E2-4C4B-9BEA-1CE134076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43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0F76AA-D9CE-4AD2-B7C7-EF024AEB4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74F053-B51E-4D16-A6EF-74F2D8C2A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B83B45-8BD8-4B78-8BA9-ECF8AD3DA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516CEE-C211-4D58-987C-322A876A8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FB421D-52B6-4CE6-AC5C-2576A3B4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475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C8AF0-9748-4D52-87D1-B30FD5E26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31715D-56CE-4A58-A9C6-6198E4CC0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11A07C-F0F3-4A3D-9886-1D3F0A34A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B73447-0B5C-492A-A614-EED6A5201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BAD6D9-8AD2-46D5-96FD-6A101C375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D1F3C5-4BC0-4C43-8EF4-337E6A95C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12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988CF-6506-41C9-9BF4-6A6101A5C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369942-6384-4F8D-BAFD-30A2DDF17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CDA008-D0AB-4482-998D-E3FB1EE74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8E841D6-F233-4C8A-BB8C-B3D545A2DF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065F904-C179-4016-B8F6-07C5B030C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BF44D3E-28B7-4DB5-A9D1-600666CB5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E3CAE0A-7D1A-4493-A7FE-210041EF5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347FB97-7426-4098-8825-4481CB065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85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F6EAC-E677-4A4B-8F21-75A56DB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E1B55A-3789-4CFA-A772-9D3E429A2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D4DEC0-EA63-4127-BC28-3355F911F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EA54A4-30C1-471D-BA2F-56ACC12DC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9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24D7BB2-CD94-42D5-B6B8-2F88E51A7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DA7FE5-13C1-4E12-98D0-6DC72B25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B274D9-B516-486F-BE81-DBFFC02BE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124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B966BF-9C29-44D3-9003-43EE2C783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10929C-4875-47C5-A805-C5191F1D5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D7B9F7-83C5-49C9-AE4C-FC95B77C2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3D2F67-E4B0-45E9-896D-0E6B000A7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0622B1-1CB6-4C90-84CB-4BE9157FB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28C9E8-10C0-4C09-9A73-7B4552E8E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42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D5B666-3E68-4B78-AC8C-545C28F19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F53973E-2E97-4847-AC64-B1F9342C16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865421-D7A9-40F2-8DC7-3B1ED45CB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7AB91C-DF06-4CCD-85DE-AC5B1503E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B5F2C2-ABBB-444A-9C37-9CFE5A9F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E39AF3-F912-4CE0-87BA-4FBA7AAF6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940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380A1-C147-4846-96B9-148FBB269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C0FDBB-BFAD-45DF-839A-6B74531CB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870073-0ECC-44C3-B623-08F49283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AFCA13-BA8B-48BD-ACD7-76F2CBE70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D2886B-10F1-4971-9A5B-947D88D4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362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06F656F-65F4-4008-BD67-C6916B6134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134DBA-6737-4D6B-A5C9-9FC7F0091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EB0DFD-A2C7-44FE-8B0E-2C1D9446E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9AC0F5-3624-4421-A520-4BD1F0FEA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3784FE-0721-4B04-B240-444764D11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98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35C5B63-2530-4AAF-A5B1-C20EEFE6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D17248-3270-4003-A080-20B741D4E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39D765-2670-4BD8-92F6-DC1D151A9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9051D-7FE1-4A2E-868A-5B44E51ADD86}" type="datetimeFigureOut">
              <a:rPr lang="fr-FR" smtClean="0"/>
              <a:t>09/04/2021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AC9848-D6F9-4B1B-B8C5-4444420B4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958C37-43C5-4EBC-8B43-675011944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4EB9E-CCFD-4B0C-8EE0-173FA45B3F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21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Ruby_Bridg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ker.com/clipart-number-one-bright-blue--1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lipground.com/number-2-with-dots-clipart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ker.com/clipart-number-3-7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pclipart.com/signs_symbol/alphabets_numbers/outlined_numbers/blue/number_4_blue.png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CsJ-24MdZc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36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88C28B-9B0B-4744-A08A-638457BBF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25948" y="618681"/>
            <a:ext cx="3220278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800" b="1" dirty="0">
                <a:solidFill>
                  <a:srgbClr val="FFFFFF"/>
                </a:solidFill>
              </a:rPr>
              <a:t>“The Problem we all live with” </a:t>
            </a:r>
            <a:br>
              <a:rPr lang="en-US" sz="4800" b="1" dirty="0">
                <a:solidFill>
                  <a:srgbClr val="FFFFFF"/>
                </a:solidFill>
              </a:rPr>
            </a:br>
            <a:br>
              <a:rPr lang="en-US" sz="4800" b="1" dirty="0">
                <a:solidFill>
                  <a:srgbClr val="FFFFFF"/>
                </a:solidFill>
              </a:rPr>
            </a:br>
            <a:r>
              <a:rPr lang="en-US" sz="3600" b="1" dirty="0">
                <a:solidFill>
                  <a:srgbClr val="FFFFFF"/>
                </a:solidFill>
              </a:rPr>
              <a:t>by Norman Rockwell</a:t>
            </a:r>
            <a:br>
              <a:rPr lang="en-US" sz="3600" b="1" dirty="0">
                <a:solidFill>
                  <a:srgbClr val="FFFFFF"/>
                </a:solidFill>
              </a:rPr>
            </a:br>
            <a:r>
              <a:rPr lang="en-US" sz="3600" b="1" dirty="0">
                <a:solidFill>
                  <a:srgbClr val="FFFFFF"/>
                </a:solidFill>
              </a:rPr>
              <a:t>       -1964-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Problem We All Live With">
            <a:extLst>
              <a:ext uri="{FF2B5EF4-FFF2-40B4-BE49-F238E27FC236}">
                <a16:creationId xmlns:a16="http://schemas.microsoft.com/office/drawing/2014/main" id="{A4A0EBFA-63D7-4C0A-9368-FC9A551C7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80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58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40217C8-7E8F-4C8B-BC64-A4B68B695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fr-FR" b="1">
                <a:solidFill>
                  <a:srgbClr val="FFFFFF"/>
                </a:solidFill>
              </a:rPr>
              <a:t>1-Who was Norman Rockwell ?</a:t>
            </a:r>
          </a:p>
        </p:txBody>
      </p:sp>
      <p:pic>
        <p:nvPicPr>
          <p:cNvPr id="2050" name="Picture 2" descr="NORMAN ROCKWELL, TRIPLE SELF-PORTRAIT, 1960 – #illusthursday – Zoom On  Contemporary Art">
            <a:extLst>
              <a:ext uri="{FF2B5EF4-FFF2-40B4-BE49-F238E27FC236}">
                <a16:creationId xmlns:a16="http://schemas.microsoft.com/office/drawing/2014/main" id="{70BBEA2E-0A99-4F8A-9642-7A2F92FF6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77" r="2" b="38279"/>
          <a:stretch/>
        </p:blipFill>
        <p:spPr bwMode="auto">
          <a:xfrm>
            <a:off x="327547" y="2454903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EFDCD3-63EC-4DDF-8A53-85291D3C3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2563" y="917725"/>
            <a:ext cx="4313293" cy="4852362"/>
          </a:xfrm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rgbClr val="FFFFFF"/>
                </a:solidFill>
              </a:rPr>
              <a:t>Click on </a:t>
            </a:r>
            <a:r>
              <a:rPr lang="fr-FR" sz="2000" dirty="0" err="1">
                <a:solidFill>
                  <a:srgbClr val="FFFFFF"/>
                </a:solidFill>
              </a:rPr>
              <a:t>this</a:t>
            </a:r>
            <a:r>
              <a:rPr lang="fr-FR" sz="2000" dirty="0">
                <a:solidFill>
                  <a:srgbClr val="FFFFFF"/>
                </a:solidFill>
              </a:rPr>
              <a:t> </a:t>
            </a:r>
            <a:r>
              <a:rPr lang="fr-FR" sz="2000" dirty="0" err="1">
                <a:solidFill>
                  <a:srgbClr val="FFFFFF"/>
                </a:solidFill>
              </a:rPr>
              <a:t>link</a:t>
            </a:r>
            <a:r>
              <a:rPr lang="fr-FR" sz="2000" dirty="0">
                <a:solidFill>
                  <a:srgbClr val="FFFFFF"/>
                </a:solidFill>
              </a:rPr>
              <a:t> , </a:t>
            </a:r>
            <a:r>
              <a:rPr lang="fr-FR" sz="2000" dirty="0" err="1">
                <a:solidFill>
                  <a:srgbClr val="FFFFFF"/>
                </a:solidFill>
              </a:rPr>
              <a:t>read</a:t>
            </a:r>
            <a:r>
              <a:rPr lang="fr-FR" sz="2000" dirty="0">
                <a:solidFill>
                  <a:srgbClr val="FFFFFF"/>
                </a:solidFill>
              </a:rPr>
              <a:t> the first </a:t>
            </a:r>
            <a:r>
              <a:rPr lang="fr-FR" sz="2000" dirty="0" err="1">
                <a:solidFill>
                  <a:srgbClr val="FFFFFF"/>
                </a:solidFill>
              </a:rPr>
              <a:t>paragraph</a:t>
            </a:r>
            <a:r>
              <a:rPr lang="fr-FR" sz="2000" dirty="0">
                <a:solidFill>
                  <a:srgbClr val="FFFFFF"/>
                </a:solidFill>
              </a:rPr>
              <a:t> and note down basic information :</a:t>
            </a:r>
          </a:p>
          <a:p>
            <a:pPr lvl="1"/>
            <a:endParaRPr lang="fr-FR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FR" sz="2000" dirty="0">
                <a:solidFill>
                  <a:srgbClr val="FFFFFF"/>
                </a:solidFill>
              </a:rPr>
              <a:t>     https://en.wikipedia.org/wiki/Norman_Rockwell</a:t>
            </a:r>
          </a:p>
          <a:p>
            <a:pPr marL="0" indent="0">
              <a:buNone/>
            </a:pPr>
            <a:endParaRPr lang="fr-FR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fr-FR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FR" sz="2000" dirty="0">
                <a:solidFill>
                  <a:srgbClr val="FFFFFF"/>
                </a:solidFill>
              </a:rPr>
              <a:t> </a:t>
            </a:r>
          </a:p>
          <a:p>
            <a:endParaRPr lang="fr-FR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828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915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2692FE-93DA-4087-81E9-90B3049AB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2-Who was Ruby Bridges ?</a:t>
            </a:r>
          </a:p>
        </p:txBody>
      </p:sp>
      <p:pic>
        <p:nvPicPr>
          <p:cNvPr id="3076" name="Picture 4" descr="Watch Ruby Bridges | Full movie | Disney+">
            <a:extLst>
              <a:ext uri="{FF2B5EF4-FFF2-40B4-BE49-F238E27FC236}">
                <a16:creationId xmlns:a16="http://schemas.microsoft.com/office/drawing/2014/main" id="{116055B3-9984-4DA0-97C6-C00B0FD465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7" r="2470" b="-3"/>
          <a:stretch/>
        </p:blipFill>
        <p:spPr bwMode="auto">
          <a:xfrm>
            <a:off x="327546" y="2454903"/>
            <a:ext cx="3442801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uby Bridges - Wikipedia">
            <a:extLst>
              <a:ext uri="{FF2B5EF4-FFF2-40B4-BE49-F238E27FC236}">
                <a16:creationId xmlns:a16="http://schemas.microsoft.com/office/drawing/2014/main" id="{2A9E7F27-DA3E-4E2E-9C71-9CA29B3A7C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4" r="28272" b="-1"/>
          <a:stretch/>
        </p:blipFill>
        <p:spPr bwMode="auto">
          <a:xfrm>
            <a:off x="3942260" y="2454901"/>
            <a:ext cx="3442803" cy="408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C08E06-1772-4EF9-B897-BD221D50B9CF}"/>
              </a:ext>
            </a:extLst>
          </p:cNvPr>
          <p:cNvSpPr txBox="1"/>
          <p:nvPr/>
        </p:nvSpPr>
        <p:spPr>
          <a:xfrm>
            <a:off x="7556184" y="321732"/>
            <a:ext cx="4308269" cy="6118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FFFFFF"/>
                </a:solidFill>
              </a:rPr>
              <a:t>*Read the first paragraph and note down basic information about Ruby Bridges 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hlinkClick r:id="rId4"/>
              </a:rPr>
              <a:t>https://en.wikipedia.org/wiki/Ruby_Bridges</a:t>
            </a: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*Then watch this extract from the Disney movie «  Ruby Bridges » and </a:t>
            </a:r>
            <a:r>
              <a:rPr lang="en-US" dirty="0" err="1">
                <a:solidFill>
                  <a:srgbClr val="FFFFFF"/>
                </a:solidFill>
              </a:rPr>
              <a:t>anwer</a:t>
            </a:r>
            <a:r>
              <a:rPr lang="en-US" dirty="0">
                <a:solidFill>
                  <a:srgbClr val="FFFFFF"/>
                </a:solidFill>
              </a:rPr>
              <a:t> the questions 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https://www.youtube.com/watch?v=akYXhyN0cLY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1-Why are there so many policemen 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2-How is she dressed? Why 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3-How do the other parents, the people around them react 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4-Imagine Ruby’s feelings .</a:t>
            </a:r>
          </a:p>
        </p:txBody>
      </p:sp>
    </p:spTree>
    <p:extLst>
      <p:ext uri="{BB962C8B-B14F-4D97-AF65-F5344CB8AC3E}">
        <p14:creationId xmlns:p14="http://schemas.microsoft.com/office/powerpoint/2010/main" val="682426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6B443B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A490AD8-6401-4DC9-A98E-A56335C6F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861597" cy="16252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700" b="1" dirty="0">
                <a:solidFill>
                  <a:srgbClr val="FFFFFF"/>
                </a:solidFill>
              </a:rPr>
              <a:t>	Now in your copybook describe the painting step by step :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D5DEA22-C3F7-4E04-B708-828DBE193F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8" b="1"/>
          <a:stretch/>
        </p:blipFill>
        <p:spPr>
          <a:xfrm>
            <a:off x="327547" y="2454903"/>
            <a:ext cx="7229428" cy="4080254"/>
          </a:xfrm>
          <a:prstGeom prst="rect">
            <a:avLst/>
          </a:prstGeom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CC3C1E-5D7D-4774-9531-BAF3F2167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734626" y="2116470"/>
            <a:ext cx="440856" cy="6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30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9ADBE08-BE04-4820-9AF6-80B41426E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2B929-EF58-49E5-B153-D2B7BDE50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386514" y="0"/>
            <a:ext cx="621273" cy="98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52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FDF772F-BBF4-4E58-827F-3A8D9DCA4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" b="2"/>
          <a:stretch/>
        </p:blipFill>
        <p:spPr>
          <a:xfrm>
            <a:off x="185739" y="157161"/>
            <a:ext cx="12006262" cy="7000865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FF74B7-F7A5-449A-B53E-462F07F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558212" y="0"/>
            <a:ext cx="714375" cy="100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5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7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3256E6-4912-4A79-AF44-0EA5FC3B5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</a:rPr>
              <a:t>What are the two new details ? Explain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Afficher l’image source">
            <a:extLst>
              <a:ext uri="{FF2B5EF4-FFF2-40B4-BE49-F238E27FC236}">
                <a16:creationId xmlns:a16="http://schemas.microsoft.com/office/drawing/2014/main" id="{2DDF839F-446D-4B17-BA87-DD21BCA818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89" b="1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EC6EF2-77CA-4AD9-8B3B-C7BA55A3B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09870" y="649224"/>
            <a:ext cx="823594" cy="95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85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64624D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260D7D-7229-41C9-8476-6CBC1F974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Watch </a:t>
            </a:r>
            <a:r>
              <a:rPr lang="fr-FR" dirty="0" err="1">
                <a:solidFill>
                  <a:srgbClr val="FFFFFF"/>
                </a:solidFill>
              </a:rPr>
              <a:t>this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err="1">
                <a:solidFill>
                  <a:srgbClr val="FFFFFF"/>
                </a:solidFill>
              </a:rPr>
              <a:t>video</a:t>
            </a:r>
            <a:r>
              <a:rPr lang="fr-FR" dirty="0">
                <a:solidFill>
                  <a:srgbClr val="FFFFFF"/>
                </a:solidFill>
              </a:rPr>
              <a:t> and </a:t>
            </a:r>
            <a:r>
              <a:rPr lang="fr-FR" dirty="0" err="1">
                <a:solidFill>
                  <a:srgbClr val="FFFFFF"/>
                </a:solidFill>
              </a:rPr>
              <a:t>answer</a:t>
            </a:r>
            <a:r>
              <a:rPr lang="fr-FR" dirty="0">
                <a:solidFill>
                  <a:srgbClr val="FFFFFF"/>
                </a:solidFill>
              </a:rPr>
              <a:t> the questions :</a:t>
            </a:r>
          </a:p>
        </p:txBody>
      </p:sp>
      <p:pic>
        <p:nvPicPr>
          <p:cNvPr id="5122" name="Picture 2" descr="The Art of the Obama Era">
            <a:extLst>
              <a:ext uri="{FF2B5EF4-FFF2-40B4-BE49-F238E27FC236}">
                <a16:creationId xmlns:a16="http://schemas.microsoft.com/office/drawing/2014/main" id="{9CE0A668-8D2D-4DAF-A8B8-9151D968B2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8" r="3617" b="-1"/>
          <a:stretch/>
        </p:blipFill>
        <p:spPr bwMode="auto">
          <a:xfrm>
            <a:off x="327547" y="2454903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1EA030-3147-4044-8B61-BEE21BCE2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1900">
                <a:solidFill>
                  <a:srgbClr val="FFFFFF"/>
                </a:solidFill>
                <a:hlinkClick r:id="rId3"/>
              </a:rPr>
              <a:t>https://www.youtube.com/watch?v=BCsJ-24MdZc</a:t>
            </a:r>
            <a:endParaRPr lang="fr-FR" sz="190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fr-FR" sz="19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FR" sz="1900">
                <a:solidFill>
                  <a:srgbClr val="FFFFFF"/>
                </a:solidFill>
              </a:rPr>
              <a:t>1-What are Ruby Bridges and Barack Obama looking at ? Where are they ?</a:t>
            </a:r>
          </a:p>
          <a:p>
            <a:pPr marL="0" indent="0">
              <a:buNone/>
            </a:pPr>
            <a:r>
              <a:rPr lang="fr-FR" sz="1900">
                <a:solidFill>
                  <a:srgbClr val="FFFFFF"/>
                </a:solidFill>
              </a:rPr>
              <a:t>2-What lesson does Ruby say she learnt that day in school?</a:t>
            </a:r>
          </a:p>
          <a:p>
            <a:pPr marL="0" indent="0">
              <a:buNone/>
            </a:pPr>
            <a:r>
              <a:rPr lang="fr-FR" sz="1900">
                <a:solidFill>
                  <a:srgbClr val="FFFFFF"/>
                </a:solidFill>
              </a:rPr>
              <a:t>3-At the beginning of the video what did Barack Obama tell her ?</a:t>
            </a:r>
          </a:p>
          <a:p>
            <a:pPr marL="0" indent="0">
              <a:buNone/>
            </a:pPr>
            <a:r>
              <a:rPr lang="fr-FR" sz="1900">
                <a:solidFill>
                  <a:srgbClr val="FFFFFF"/>
                </a:solidFill>
              </a:rPr>
              <a:t>4-Can you explain and develop a little?</a:t>
            </a:r>
          </a:p>
          <a:p>
            <a:pPr marL="0" indent="0">
              <a:buNone/>
            </a:pPr>
            <a:r>
              <a:rPr lang="fr-FR" sz="1900">
                <a:solidFill>
                  <a:srgbClr val="FFFFFF"/>
                </a:solidFill>
              </a:rPr>
              <a:t>5-Imagine Ruby’s feelings at the moment .</a:t>
            </a:r>
          </a:p>
        </p:txBody>
      </p:sp>
    </p:spTree>
    <p:extLst>
      <p:ext uri="{BB962C8B-B14F-4D97-AF65-F5344CB8AC3E}">
        <p14:creationId xmlns:p14="http://schemas.microsoft.com/office/powerpoint/2010/main" val="3415988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5A5937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7E89C0B-C678-411F-9C39-4EE8D686F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fr-FR" b="1">
                <a:solidFill>
                  <a:srgbClr val="FFFFFF"/>
                </a:solidFill>
              </a:rPr>
              <a:t>To conclude , answer these questions  :</a:t>
            </a:r>
          </a:p>
        </p:txBody>
      </p:sp>
      <p:pic>
        <p:nvPicPr>
          <p:cNvPr id="6146" name="Picture 2" descr="HDA The Problem We all live with , Norman ROCKWELL - Mrs Dubuisson">
            <a:extLst>
              <a:ext uri="{FF2B5EF4-FFF2-40B4-BE49-F238E27FC236}">
                <a16:creationId xmlns:a16="http://schemas.microsoft.com/office/drawing/2014/main" id="{1571D03A-0470-4CDD-B87E-65923E854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4" r="1" b="2494"/>
          <a:stretch/>
        </p:blipFill>
        <p:spPr bwMode="auto">
          <a:xfrm>
            <a:off x="327547" y="2454903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2F200A-0B95-44F2-BBDB-1EA15DAFD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fr-FR" sz="2400" dirty="0" err="1">
                <a:solidFill>
                  <a:srgbClr val="FFFFFF"/>
                </a:solidFill>
              </a:rPr>
              <a:t>What</a:t>
            </a:r>
            <a:r>
              <a:rPr lang="fr-FR" sz="2400" dirty="0">
                <a:solidFill>
                  <a:srgbClr val="FFFFFF"/>
                </a:solidFill>
              </a:rPr>
              <a:t> have </a:t>
            </a:r>
            <a:r>
              <a:rPr lang="fr-FR" sz="2400" dirty="0" err="1">
                <a:solidFill>
                  <a:srgbClr val="FFFFFF"/>
                </a:solidFill>
              </a:rPr>
              <a:t>you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learnt</a:t>
            </a:r>
            <a:r>
              <a:rPr lang="fr-FR" sz="2400" dirty="0">
                <a:solidFill>
                  <a:srgbClr val="FFFFFF"/>
                </a:solidFill>
              </a:rPr>
              <a:t> about the painting ? </a:t>
            </a:r>
            <a:r>
              <a:rPr lang="fr-FR" sz="2400" dirty="0" err="1">
                <a:solidFill>
                  <a:srgbClr val="FFFFFF"/>
                </a:solidFill>
              </a:rPr>
              <a:t>Think</a:t>
            </a:r>
            <a:r>
              <a:rPr lang="fr-FR" sz="2400" dirty="0">
                <a:solidFill>
                  <a:srgbClr val="FFFFFF"/>
                </a:solidFill>
              </a:rPr>
              <a:t> of the </a:t>
            </a:r>
            <a:r>
              <a:rPr lang="fr-FR" sz="2400" dirty="0" err="1">
                <a:solidFill>
                  <a:srgbClr val="FFFFFF"/>
                </a:solidFill>
              </a:rPr>
              <a:t>historical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context</a:t>
            </a:r>
            <a:r>
              <a:rPr lang="fr-FR" sz="2400" dirty="0">
                <a:solidFill>
                  <a:srgbClr val="FFFFFF"/>
                </a:solidFill>
              </a:rPr>
              <a:t>.</a:t>
            </a:r>
          </a:p>
          <a:p>
            <a:r>
              <a:rPr lang="fr-FR" sz="2400" dirty="0" err="1">
                <a:solidFill>
                  <a:srgbClr val="FFFFFF"/>
                </a:solidFill>
              </a:rPr>
              <a:t>What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is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your</a:t>
            </a:r>
            <a:r>
              <a:rPr lang="fr-FR" sz="2400" dirty="0">
                <a:solidFill>
                  <a:srgbClr val="FFFFFF"/>
                </a:solidFill>
              </a:rPr>
              <a:t> opinion about </a:t>
            </a:r>
            <a:r>
              <a:rPr lang="fr-FR" sz="2400" dirty="0" err="1">
                <a:solidFill>
                  <a:srgbClr val="FFFFFF"/>
                </a:solidFill>
              </a:rPr>
              <a:t>it</a:t>
            </a:r>
            <a:r>
              <a:rPr lang="fr-FR" sz="2400" dirty="0">
                <a:solidFill>
                  <a:srgbClr val="FFFFFF"/>
                </a:solidFill>
              </a:rPr>
              <a:t> ? Do </a:t>
            </a:r>
            <a:r>
              <a:rPr lang="fr-FR" sz="2400" dirty="0" err="1">
                <a:solidFill>
                  <a:srgbClr val="FFFFFF"/>
                </a:solidFill>
              </a:rPr>
              <a:t>you</a:t>
            </a:r>
            <a:r>
              <a:rPr lang="fr-FR" sz="2400" dirty="0">
                <a:solidFill>
                  <a:srgbClr val="FFFFFF"/>
                </a:solidFill>
              </a:rPr>
              <a:t> like </a:t>
            </a:r>
            <a:r>
              <a:rPr lang="fr-FR" sz="2400" dirty="0" err="1">
                <a:solidFill>
                  <a:srgbClr val="FFFFFF"/>
                </a:solidFill>
              </a:rPr>
              <a:t>it</a:t>
            </a:r>
            <a:r>
              <a:rPr lang="fr-FR" sz="2400" dirty="0">
                <a:solidFill>
                  <a:srgbClr val="FFFFFF"/>
                </a:solidFill>
              </a:rPr>
              <a:t> or not and </a:t>
            </a:r>
            <a:r>
              <a:rPr lang="fr-FR" sz="2400" dirty="0" err="1">
                <a:solidFill>
                  <a:srgbClr val="FFFFFF"/>
                </a:solidFill>
              </a:rPr>
              <a:t>why</a:t>
            </a:r>
            <a:r>
              <a:rPr lang="fr-FR" sz="2400" dirty="0">
                <a:solidFill>
                  <a:srgbClr val="FFFFFF"/>
                </a:solidFill>
              </a:rPr>
              <a:t> ?</a:t>
            </a:r>
          </a:p>
          <a:p>
            <a:r>
              <a:rPr lang="fr-FR" sz="2400" dirty="0">
                <a:solidFill>
                  <a:srgbClr val="FFFFFF"/>
                </a:solidFill>
              </a:rPr>
              <a:t>Do </a:t>
            </a:r>
            <a:r>
              <a:rPr lang="fr-FR" sz="2400" dirty="0" err="1">
                <a:solidFill>
                  <a:srgbClr val="FFFFFF"/>
                </a:solidFill>
              </a:rPr>
              <a:t>you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think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it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is</a:t>
            </a:r>
            <a:r>
              <a:rPr lang="fr-FR" sz="2400" dirty="0">
                <a:solidFill>
                  <a:srgbClr val="FFFFFF"/>
                </a:solidFill>
              </a:rPr>
              <a:t>/</a:t>
            </a:r>
            <a:r>
              <a:rPr lang="fr-FR" sz="2400" dirty="0" err="1">
                <a:solidFill>
                  <a:srgbClr val="FFFFFF"/>
                </a:solidFill>
              </a:rPr>
              <a:t>was</a:t>
            </a:r>
            <a:r>
              <a:rPr lang="fr-FR" sz="2400" dirty="0">
                <a:solidFill>
                  <a:srgbClr val="FFFFFF"/>
                </a:solidFill>
              </a:rPr>
              <a:t> efficient to </a:t>
            </a:r>
            <a:r>
              <a:rPr lang="fr-FR" sz="2400" dirty="0" err="1">
                <a:solidFill>
                  <a:srgbClr val="FFFFFF"/>
                </a:solidFill>
              </a:rPr>
              <a:t>make</a:t>
            </a:r>
            <a:r>
              <a:rPr lang="fr-FR" sz="2400" dirty="0">
                <a:solidFill>
                  <a:srgbClr val="FFFFFF"/>
                </a:solidFill>
              </a:rPr>
              <a:t> people </a:t>
            </a:r>
            <a:r>
              <a:rPr lang="fr-FR" sz="2400" dirty="0" err="1">
                <a:solidFill>
                  <a:srgbClr val="FFFFFF"/>
                </a:solidFill>
              </a:rPr>
              <a:t>think</a:t>
            </a:r>
            <a:r>
              <a:rPr lang="fr-FR" sz="2400" dirty="0">
                <a:solidFill>
                  <a:srgbClr val="FFFFFF"/>
                </a:solidFill>
              </a:rPr>
              <a:t> ( </a:t>
            </a:r>
            <a:r>
              <a:rPr lang="fr-FR" sz="2400" i="1" dirty="0">
                <a:solidFill>
                  <a:srgbClr val="FFFFFF"/>
                </a:solidFill>
              </a:rPr>
              <a:t>efficace pour faire réfléchir les gens</a:t>
            </a:r>
            <a:r>
              <a:rPr lang="fr-FR" sz="2400" dirty="0">
                <a:solidFill>
                  <a:srgbClr val="FFFFFF"/>
                </a:solidFill>
              </a:rPr>
              <a:t>) ?</a:t>
            </a:r>
          </a:p>
        </p:txBody>
      </p:sp>
    </p:spTree>
    <p:extLst>
      <p:ext uri="{BB962C8B-B14F-4D97-AF65-F5344CB8AC3E}">
        <p14:creationId xmlns:p14="http://schemas.microsoft.com/office/powerpoint/2010/main" val="31794848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226</Words>
  <Application>Microsoft Office PowerPoint</Application>
  <PresentationFormat>Grand écran</PresentationFormat>
  <Paragraphs>35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“The Problem we all live with”   by Norman Rockwell        -1964-</vt:lpstr>
      <vt:lpstr>1-Who was Norman Rockwell ?</vt:lpstr>
      <vt:lpstr>2-Who was Ruby Bridges ?</vt:lpstr>
      <vt:lpstr> Now in your copybook describe the painting step by step : </vt:lpstr>
      <vt:lpstr>Présentation PowerPoint</vt:lpstr>
      <vt:lpstr>Présentation PowerPoint</vt:lpstr>
      <vt:lpstr>What are the two new details ? Explain</vt:lpstr>
      <vt:lpstr>Watch this video and answer the questions :</vt:lpstr>
      <vt:lpstr>To conclude , answer these questions 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“The Problem we all live with”   by Norman Rockwell        -1964-</dc:title>
  <dc:creator>cecile laurain</dc:creator>
  <cp:lastModifiedBy>cecile laurain</cp:lastModifiedBy>
  <cp:revision>2</cp:revision>
  <dcterms:created xsi:type="dcterms:W3CDTF">2021-04-09T20:30:07Z</dcterms:created>
  <dcterms:modified xsi:type="dcterms:W3CDTF">2021-04-09T20:44:33Z</dcterms:modified>
</cp:coreProperties>
</file>