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7" r:id="rId5"/>
    <p:sldId id="266" r:id="rId6"/>
    <p:sldId id="267" r:id="rId7"/>
    <p:sldId id="268" r:id="rId8"/>
    <p:sldId id="269" r:id="rId9"/>
    <p:sldId id="270" r:id="rId1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D3FE5C-685E-40DC-8B47-8DF64F779F51}" type="datetime1">
              <a:rPr lang="ru-RU" smtClean="0"/>
              <a:t>05.11.2023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52D75A-407D-4103-A02A-5E07FB0FD905}" type="datetime1">
              <a:rPr lang="ru-RU" noProof="0" smtClean="0"/>
              <a:t>05.11.2023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561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265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8079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0879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9" name="Рисунок 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1" name="Рисунок 2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B8932-1B2E-4152-972E-5DDDF189815E}" type="datetime1">
              <a:rPr lang="ru-RU" noProof="0" smtClean="0"/>
              <a:t>05.11.2023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ABA02B-48D7-4F45-BDF4-92DC0DAD942C}" type="datetime1">
              <a:rPr lang="ru-RU" noProof="0" smtClean="0"/>
              <a:t>05.11.2023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DDE378-217F-408E-9F08-1F2C2197986A}" type="datetime1">
              <a:rPr lang="ru-RU" noProof="0" smtClean="0"/>
              <a:t>05.11.2023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390B6-A938-4A3C-81E6-728DA5F6F5C9}" type="datetime1">
              <a:rPr lang="ru-RU" noProof="0" smtClean="0"/>
              <a:t>05.11.2023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B6574-69C6-4D24-9F36-307D5EE1909D}" type="datetime1">
              <a:rPr lang="ru-RU" noProof="0" smtClean="0"/>
              <a:t>05.11.2023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86FE35-6E1F-4337-8DC1-75284CBAFF98}" type="datetime1">
              <a:rPr lang="ru-RU" noProof="0" smtClean="0"/>
              <a:t>05.11.2023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88FA2-CAE4-491F-91C5-2256E3BFB24E}" type="datetime1">
              <a:rPr lang="ru-RU" noProof="0" smtClean="0"/>
              <a:t>05.11.2023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6B729A-78D4-46ED-B78F-25AAD81A9EA1}" type="datetime1">
              <a:rPr lang="ru-RU" noProof="0" smtClean="0"/>
              <a:t>05.11.2023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8A9C3-BEC6-470C-8939-1BC0DFD13620}" type="datetime1">
              <a:rPr lang="ru-RU" noProof="0" smtClean="0"/>
              <a:t>05.11.2023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t>05.11.2023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376" y="533400"/>
            <a:ext cx="9577064" cy="2103512"/>
          </a:xfrm>
        </p:spPr>
        <p:txBody>
          <a:bodyPr rtlCol="0">
            <a:normAutofit/>
          </a:bodyPr>
          <a:lstStyle/>
          <a:p>
            <a:pPr rtl="0"/>
            <a:r>
              <a:rPr lang="ru-RU" sz="6600" dirty="0">
                <a:solidFill>
                  <a:srgbClr val="FF0000"/>
                </a:solidFill>
              </a:rPr>
              <a:t>Работа с родителями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9002216" cy="648072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/>
              <a:t>Воспитатель: Мирманова З.Б.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4E3CB-C36A-4B84-A687-2F24EB6FA242}"/>
              </a:ext>
            </a:extLst>
          </p:cNvPr>
          <p:cNvSpPr txBox="1"/>
          <p:nvPr/>
        </p:nvSpPr>
        <p:spPr>
          <a:xfrm>
            <a:off x="-96688" y="188640"/>
            <a:ext cx="1281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МДОАУ «Детский сад №78 «Пчёлка»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07368" y="5675376"/>
            <a:ext cx="9001000" cy="921976"/>
          </a:xfrm>
        </p:spPr>
        <p:txBody>
          <a:bodyPr rtlCol="0">
            <a:normAutofit/>
          </a:bodyPr>
          <a:lstStyle/>
          <a:p>
            <a:pPr rtl="0"/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«Подари ребёнку книгу!»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ru-RU" dirty="0"/>
              <a:t>Подпись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9557701" y="2785535"/>
            <a:ext cx="2520280" cy="2664296"/>
          </a:xfrm>
        </p:spPr>
        <p:txBody>
          <a:bodyPr rtlCol="0">
            <a:normAutofit/>
          </a:bodyPr>
          <a:lstStyle/>
          <a:p>
            <a:pPr rtl="0"/>
            <a:r>
              <a:rPr lang="ru-RU" sz="2000" b="1" dirty="0">
                <a:latin typeface="+mj-lt"/>
              </a:rPr>
              <a:t>Цель: Вдохновить родителей привить детям любовь к книгам и желание передать книги в общее пользование, доставив радость новым читателям.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FDDA51-8334-42D7-8D6E-ACFDC959382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 bwMode="auto">
          <a:xfrm>
            <a:off x="551384" y="980728"/>
            <a:ext cx="4409375" cy="45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79500FE-7CC9-47CC-BE46-481346BB9B31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r="2715"/>
          <a:stretch>
            <a:fillRect/>
          </a:stretch>
        </p:blipFill>
        <p:spPr bwMode="auto">
          <a:xfrm>
            <a:off x="5110092" y="970475"/>
            <a:ext cx="4419322" cy="455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Три рисунка с подписью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ru-RU" dirty="0"/>
              <a:t>Подпись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A279E0-71CE-4E91-BE27-3514E24F1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16" y="929181"/>
            <a:ext cx="5238784" cy="523878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82C0B49-EA93-4972-B33D-2393EE327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006" y="764704"/>
            <a:ext cx="3012362" cy="304862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A78FCC-6DEA-4FA0-8D55-30C23949E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364" y="3793256"/>
            <a:ext cx="324247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9306280" y="1069690"/>
            <a:ext cx="2969640" cy="759618"/>
          </a:xfrm>
        </p:spPr>
        <p:txBody>
          <a:bodyPr rtlCol="0">
            <a:noAutofit/>
          </a:bodyPr>
          <a:lstStyle/>
          <a:p>
            <a:pPr rtl="0"/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«Папа, мама, я – спортивная семья!»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FB1B4C-145C-41B4-A470-85132787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946" y="2892711"/>
            <a:ext cx="5131110" cy="39266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585806-521C-4FB9-88A0-6C262E425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946" y="254791"/>
            <a:ext cx="5131110" cy="261663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E3167C6-8487-4B84-B57B-872A09E65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21" y="172870"/>
            <a:ext cx="3229761" cy="664645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65ED1D-D7F7-4FCA-8A25-AEFFD768B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6657" y="1883169"/>
            <a:ext cx="2628887" cy="385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476672"/>
            <a:ext cx="9973816" cy="542082"/>
          </a:xfrm>
        </p:spPr>
        <p:txBody>
          <a:bodyPr rtlCol="0">
            <a:noAutofit/>
          </a:bodyPr>
          <a:lstStyle/>
          <a:p>
            <a:pPr rtl="0"/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«Формирование комфортной </a:t>
            </a:r>
            <a:b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среды»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0EB40D9-62C4-42D9-9CAD-703A29255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502" r="1502"/>
          <a:stretch>
            <a:fillRect/>
          </a:stretch>
        </p:blipFill>
        <p:spPr>
          <a:xfrm>
            <a:off x="226631" y="1054740"/>
            <a:ext cx="3749733" cy="38658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5F2F52-618A-4C21-B43C-81F46EA70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464" y="2106852"/>
            <a:ext cx="4083071" cy="4083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805351-F305-448E-A832-A73822C4C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635" y="332656"/>
            <a:ext cx="3823256" cy="3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476672"/>
            <a:ext cx="9973816" cy="432048"/>
          </a:xfrm>
        </p:spPr>
        <p:txBody>
          <a:bodyPr rtlCol="0">
            <a:noAutofit/>
          </a:bodyPr>
          <a:lstStyle/>
          <a:p>
            <a:pPr algn="ctr" rtl="0"/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«Мой папа лучший на свете»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4C80FDE-FC1D-4D96-AE54-21CF53264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1544" y="1124744"/>
            <a:ext cx="7362245" cy="489654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4061AC-D648-46BC-BDCB-94F4B7E344E9}"/>
              </a:ext>
            </a:extLst>
          </p:cNvPr>
          <p:cNvSpPr txBox="1"/>
          <p:nvPr/>
        </p:nvSpPr>
        <p:spPr>
          <a:xfrm>
            <a:off x="9408368" y="1032455"/>
            <a:ext cx="2768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</a:rPr>
              <a:t>Цель:  способствовать психологическому сближению детей и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295599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Дети-друзья 16 х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8_TF03896101.potx" id="{A3AB8EB1-32C8-42D1-A2F7-9C8024EB1CB7}" vid="{880779B9-4198-47E8-81D9-8281AF4E13F9}"/>
    </a:ext>
  </a:extLst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с детьми на школьном дворе, альбом (широкоэкранный формат)</Template>
  <TotalTime>47</TotalTime>
  <Words>176</Words>
  <Application>Microsoft Office PowerPoint</Application>
  <PresentationFormat>Широкоэкранный</PresentationFormat>
  <Paragraphs>21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Дети-друзья 16 х 9</vt:lpstr>
      <vt:lpstr>Работа с родителями</vt:lpstr>
      <vt:lpstr>Акция «Подари ребёнку книгу!»</vt:lpstr>
      <vt:lpstr>Три рисунка с подписью</vt:lpstr>
      <vt:lpstr>«Папа, мама, я – спортивная семья!»</vt:lpstr>
      <vt:lpstr>Проект «Формирование комфортной  городской среды»</vt:lpstr>
      <vt:lpstr>«Мой папа лучший на свете»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родителями</dc:title>
  <dc:creator>Диляра Мирманова</dc:creator>
  <cp:keywords/>
  <cp:lastModifiedBy>Диляра Мирманова</cp:lastModifiedBy>
  <cp:revision>1</cp:revision>
  <dcterms:created xsi:type="dcterms:W3CDTF">2023-11-05T11:19:26Z</dcterms:created>
  <dcterms:modified xsi:type="dcterms:W3CDTF">2023-11-05T12:06:53Z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