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310" r:id="rId4"/>
    <p:sldId id="311" r:id="rId5"/>
    <p:sldId id="315" r:id="rId6"/>
    <p:sldId id="316" r:id="rId7"/>
    <p:sldId id="309" r:id="rId8"/>
    <p:sldId id="319" r:id="rId9"/>
    <p:sldId id="320" r:id="rId10"/>
    <p:sldId id="259" r:id="rId11"/>
    <p:sldId id="260" r:id="rId12"/>
    <p:sldId id="261" r:id="rId13"/>
    <p:sldId id="262" r:id="rId14"/>
    <p:sldId id="330" r:id="rId15"/>
    <p:sldId id="281" r:id="rId16"/>
    <p:sldId id="282" r:id="rId17"/>
    <p:sldId id="283" r:id="rId18"/>
    <p:sldId id="284" r:id="rId19"/>
    <p:sldId id="317" r:id="rId20"/>
    <p:sldId id="312" r:id="rId21"/>
    <p:sldId id="313" r:id="rId22"/>
    <p:sldId id="314" r:id="rId23"/>
    <p:sldId id="296" r:id="rId24"/>
    <p:sldId id="264" r:id="rId25"/>
    <p:sldId id="277" r:id="rId26"/>
    <p:sldId id="331" r:id="rId27"/>
    <p:sldId id="32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B074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892D-173B-480F-903B-94882F3EA83B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4B202-8C12-4F63-B7CF-355CCBAB7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gif"/><Relationship Id="rId3" Type="http://schemas.openxmlformats.org/officeDocument/2006/relationships/image" Target="../media/image114.jpeg"/><Relationship Id="rId7" Type="http://schemas.openxmlformats.org/officeDocument/2006/relationships/image" Target="../media/image118.gif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gif"/><Relationship Id="rId5" Type="http://schemas.openxmlformats.org/officeDocument/2006/relationships/image" Target="../media/image116.gif"/><Relationship Id="rId4" Type="http://schemas.openxmlformats.org/officeDocument/2006/relationships/image" Target="../media/image115.gif"/><Relationship Id="rId9" Type="http://schemas.openxmlformats.org/officeDocument/2006/relationships/image" Target="../media/image1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02624" cy="7920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«Волшебный мир оригами»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1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280920" cy="2952328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D:\Новые загрузки\orig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7632848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Классическое</a:t>
            </a: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оригами </a:t>
            </a:r>
            <a:r>
              <a:rPr lang="ru-RU" sz="2800" b="1" dirty="0">
                <a:latin typeface="Monotype Corsiva" pitchFamily="66" charset="0"/>
              </a:rPr>
              <a:t>    </a:t>
            </a:r>
            <a:r>
              <a:rPr lang="ru-RU" sz="2700" b="1" dirty="0"/>
              <a:t>Модель складывается из квадратного листа бумаги без клея и ножниц.</a:t>
            </a:r>
            <a:endParaRPr lang="ru-RU" sz="2800" b="1" dirty="0"/>
          </a:p>
        </p:txBody>
      </p:sp>
      <p:pic>
        <p:nvPicPr>
          <p:cNvPr id="4" name="Содержимое 3" descr="лиса из бумаги,оригам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1152128" cy="183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ригами для начинающи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1990527" cy="182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етям очень понравится играть с фигурками оригами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836712"/>
            <a:ext cx="16561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хема оригами жаба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147565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олтый теплоход из бумаги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869160"/>
            <a:ext cx="254317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ригами фиолетовый кот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0825" y="2852936"/>
            <a:ext cx="229165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обака - символ 2018 года из оригами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1124744"/>
            <a:ext cx="2088232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Оригами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4869160"/>
            <a:ext cx="2664296" cy="189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Мастер-класс по изготовлению гриба из бумаги в технике оригами. Содержит подробное описание с уникальными фотографиями, отражающими каждый этап работы.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55976" y="2852936"/>
            <a:ext cx="2009775" cy="18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Картинка 1 из 11571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5536" y="4653136"/>
            <a:ext cx="1944216" cy="1962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Оригами зайчик.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51720" y="2924944"/>
            <a:ext cx="1791072" cy="157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Модульное оригами   </a:t>
            </a:r>
            <a:r>
              <a:rPr lang="ru-RU" sz="2700" b="1" dirty="0"/>
              <a:t>Целая фигура собирается из многих одинаковых частей (модулей).</a:t>
            </a:r>
            <a:endParaRPr lang="ru-RU" b="1" dirty="0"/>
          </a:p>
        </p:txBody>
      </p:sp>
      <p:pic>
        <p:nvPicPr>
          <p:cNvPr id="4" name="Содержимое 3" descr="http://planetaorigami.ru/wp-content/uploads/2015/10/drakon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05064"/>
            <a:ext cx="3312368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ranamasterov.ru/files/imagecache/orig_with_logo2/images/techno/paper/PICT4765_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365104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1.liveinternet.ru/images/attach/c/11/128/597/128597865_3937411_Oehpf129wY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33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sterclassy.masterpodelok.com/uploads/posts/2013-01-21/image_57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700808"/>
            <a:ext cx="288032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27625/18f93313-f498-4c3d-824b-0ba76fb5f278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717032"/>
            <a:ext cx="242240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ваза в технике модульное оригами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836712"/>
            <a:ext cx="2232248" cy="283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avatars.mds.yandex.net/get-pdb/251121/5ecce422-f768-41a6-a5b6-ea5263ef2c9d/s1200?webp=fals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2852936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Мокрое оригами  </a:t>
            </a:r>
            <a:r>
              <a:rPr lang="ru-RU" sz="2400" b="1" dirty="0"/>
              <a:t>Используется смоченная водой бумага для придания моделям плавности линий и жёсткости.</a:t>
            </a:r>
          </a:p>
        </p:txBody>
      </p:sp>
      <p:pic>
        <p:nvPicPr>
          <p:cNvPr id="4" name="Содержимое 3" descr="Мокрое складывание золотая кош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окрое складывание гнома с флейто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268760"/>
            <a:ext cx="26639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Удивительное оригами от вьетнамского художника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647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Мокрое складывание волшебного пон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21602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окрое складывание лев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861048"/>
            <a:ext cx="295232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iles.adme.ru/files/news/part_63/635255/3744155-R3L8T8D-650-2872770566_3795f64a83_o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068960"/>
            <a:ext cx="22669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Оригинальные оригами животных верблюд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725144"/>
            <a:ext cx="2233042" cy="196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7344816" cy="57606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Паттерн</a:t>
            </a: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2400" dirty="0"/>
              <a:t>  </a:t>
            </a:r>
            <a:r>
              <a:rPr lang="ru-RU" sz="2400" b="1" dirty="0"/>
              <a:t>Сборка по развёртке (чертежу), на которой  изображены все складки базовой формы модели.</a:t>
            </a:r>
          </a:p>
        </p:txBody>
      </p:sp>
      <p:pic>
        <p:nvPicPr>
          <p:cNvPr id="4" name="Содержимое 3" descr="https://vnitkah.ru/wp-content/uploads/origami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23762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Жук-тигр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279082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слик по схеме Daniel Ch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49080"/>
            <a:ext cx="2952328" cy="225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сьминог по схеме Satoshi Kamiy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149080"/>
            <a:ext cx="2819400" cy="22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Техника Оригами. &quot;Crease pattern/Паттерн/СР/Развёртка&quot;. Разбор примера паттерна. Оригами, техника оригами, паттерн, CP, схемы, длиннопост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556792"/>
            <a:ext cx="30289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дерево по схеме сергея суворов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188640"/>
            <a:ext cx="15841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Monotype Corsiva" pitchFamily="66" charset="0"/>
              </a:rPr>
              <a:t>Кусудама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r>
              <a:rPr lang="ru-RU" sz="2000" b="1" dirty="0"/>
              <a:t>Это разнообразные шары из собранных цветов или модулей</a:t>
            </a:r>
            <a:r>
              <a:rPr lang="ru-RU" sz="2200" b="1" dirty="0"/>
              <a:t>.</a:t>
            </a:r>
            <a:r>
              <a:rPr lang="ru-RU" b="1" dirty="0"/>
              <a:t> </a:t>
            </a:r>
            <a:r>
              <a:rPr lang="ru-RU" sz="2000" b="1" dirty="0" err="1"/>
              <a:t>Кусудама</a:t>
            </a:r>
            <a:r>
              <a:rPr lang="ru-RU" sz="2000" b="1" dirty="0"/>
              <a:t> в переводе с японского означает "лекарственный шар».В древности японцы наполняли такие шары лекарственными травами.</a:t>
            </a:r>
            <a:br>
              <a:rPr lang="ru-RU" sz="2000" dirty="0"/>
            </a:br>
            <a:endParaRPr lang="ru-RU" dirty="0"/>
          </a:p>
        </p:txBody>
      </p:sp>
      <p:pic>
        <p:nvPicPr>
          <p:cNvPr id="4" name="Содержимое 3" descr="https://avatars.mds.yandex.net/get-pdb/28866/f770d36e-86ef-423b-828d-e40fb336e667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653136"/>
            <a:ext cx="2190973" cy="20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05.fotocdn.net/s27/89/public_pin_l/430/2670570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340768"/>
            <a:ext cx="30289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уклы кусудама своими рукам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96752"/>
            <a:ext cx="23336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tihi.ru/pics/2013/11/10/88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293096"/>
            <a:ext cx="374441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забавные куколки в технике кусудам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268760"/>
            <a:ext cx="23336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39552" y="4149080"/>
            <a:ext cx="181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Кусудама</a:t>
            </a:r>
            <a:r>
              <a:rPr lang="ru-RU" b="1" dirty="0"/>
              <a:t> куклы</a:t>
            </a:r>
          </a:p>
        </p:txBody>
      </p:sp>
      <p:pic>
        <p:nvPicPr>
          <p:cNvPr id="12" name="Рисунок 11" descr="https://farm8.staticflickr.com/7021/6473619773_5ab6046cd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653136"/>
            <a:ext cx="26970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84976" cy="144016"/>
          </a:xfrm>
        </p:spPr>
        <p:txBody>
          <a:bodyPr>
            <a:normAutofit fontScale="90000"/>
          </a:bodyPr>
          <a:lstStyle/>
          <a:p>
            <a:r>
              <a:rPr lang="ru-RU" sz="3100" b="1" dirty="0" err="1">
                <a:solidFill>
                  <a:srgbClr val="FF0000"/>
                </a:solidFill>
                <a:latin typeface="Monotype Corsiva" pitchFamily="66" charset="0"/>
              </a:rPr>
              <a:t>Манигами</a:t>
            </a:r>
            <a:r>
              <a:rPr lang="ru-RU" sz="3100" b="1" dirty="0">
                <a:solidFill>
                  <a:srgbClr val="FF0000"/>
                </a:solidFill>
                <a:latin typeface="Monotype Corsiva" pitchFamily="66" charset="0"/>
              </a:rPr>
              <a:t> или денежное оригами</a:t>
            </a:r>
            <a:r>
              <a:rPr lang="ru-RU" sz="2200" b="1" dirty="0">
                <a:solidFill>
                  <a:srgbClr val="FF0000"/>
                </a:solidFill>
              </a:rPr>
              <a:t>   </a:t>
            </a:r>
            <a:r>
              <a:rPr lang="ru-RU" sz="2200" b="1" dirty="0"/>
              <a:t>Фигуры складывается из денег.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Серце оригами из денег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788"/>
            <a:ext cx="1736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хема оригами улитки из денег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22860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ригами сердце из денег (из доллара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1885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yourorigami.info/wp-content/uploads/2009/08/alohashirt-thumbnai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836712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убашка из 10 рублей с галстуком (4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077072"/>
            <a:ext cx="2160240" cy="21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yourorigami.info/wp-content/uploads/2013/02/Lyagushka_iz_deneg_origami_12-450x33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908720"/>
            <a:ext cx="2664296" cy="21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Схема оригами карп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293096"/>
            <a:ext cx="2503165" cy="216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Попугай из банкноты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08304" y="3212976"/>
            <a:ext cx="16561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Рекорды оригами</a:t>
            </a:r>
          </a:p>
        </p:txBody>
      </p:sp>
      <p:pic>
        <p:nvPicPr>
          <p:cNvPr id="4" name="Рисунок 3" descr="Оригами в книге рекордов Гиннес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33843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olina-sky.ru/images/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600400" cy="268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lina-sky.ru/images/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17032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ригами в книге рекордов Гиннес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581128"/>
            <a:ext cx="2597274" cy="187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olina-sky.ru/images/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0243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екорд мир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176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olina-sky.ru/images/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3429000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olina-sky.ru/images/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4716016" cy="34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Рекорды ориг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05064"/>
            <a:ext cx="3618284" cy="24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2.bp.blogspot.com/-m4_qa1zxdkE/TY9rJsurz6I/AAAAAAAAFtE/4dnlis9jsF0/s1600/Indian_origami_artist_Noman_MA_Haj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3978325" cy="319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амая большая мозаика из оригам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Оригами в книге рекордов Гиннес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581128"/>
            <a:ext cx="1368152" cy="1281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333374"/>
            <a:ext cx="4715768" cy="61919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/>
              <a:t>           Оригами эпохи современности – не что иное, как одна и многочисленных           разновидностей декоративно-прикладного искусства. Оно вошло в быт множества народов, правда, при этом уже не несет прежней смысловой нагрузки, складывавшейся в Японии веками.</a:t>
            </a:r>
          </a:p>
          <a:p>
            <a:pPr>
              <a:buNone/>
            </a:pPr>
            <a:r>
              <a:rPr lang="ru-RU" sz="2400" b="1" dirty="0"/>
              <a:t>        В Нидерландах, например, популярность оригами сродни рукоделию, в Великобритании бумажное искусство практикуют в клубах по интересам, в России поделки – любимое занятие школьников.</a:t>
            </a:r>
          </a:p>
          <a:p>
            <a:endParaRPr lang="ru-RU" dirty="0"/>
          </a:p>
        </p:txBody>
      </p:sp>
      <p:pic>
        <p:nvPicPr>
          <p:cNvPr id="4" name="Рисунок 3" descr="http://ershovcity.ru/up/news/article/2017/10/img_ywnp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04864"/>
            <a:ext cx="352839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lol54.ru/uploads/posts/2013-07/1372774816_origami_street_art_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6632"/>
            <a:ext cx="356805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yourstory24.com/wp-content/uploads/2017/10/1-30-370x2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365104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71073"/>
            <a:ext cx="871296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Вспомните, кто из вас на переменках 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1600" b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если честно, то иногда и на уроках</a:t>
            </a:r>
            <a:r>
              <a:rPr kumimoji="0" lang="ru-RU" sz="1600" b="1" i="1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не складывал прыгающую лягушку? Кто не надувал тюльпанчик, наблюдая за волшебным превращением сложенного листика в бутон? Кто не гадал </a:t>
            </a:r>
            <a:r>
              <a:rPr lang="ru-RU" sz="1600" b="1" dirty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одноклассникам при помощи бумажной гадалки? </a:t>
            </a: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И, наконец, кто не запускал в полет собственноручно сделанный бумажный самолетик?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Наверное, почти все! Однако мало кто из нас знал тогда, что эти фигурки называются ОРИГАМИ.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085185"/>
            <a:ext cx="43924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***</a:t>
            </a:r>
          </a:p>
          <a:p>
            <a:r>
              <a:rPr lang="ru-RU" b="1" dirty="0"/>
              <a:t>Таинственный мир превращенья бумаги.</a:t>
            </a:r>
            <a:br>
              <a:rPr lang="ru-RU" b="1" dirty="0"/>
            </a:br>
            <a:r>
              <a:rPr lang="ru-RU" b="1" dirty="0"/>
              <a:t>Здесь все чародеи, волшебники, маги.</a:t>
            </a:r>
            <a:br>
              <a:rPr lang="ru-RU" b="1" dirty="0"/>
            </a:br>
            <a:r>
              <a:rPr lang="ru-RU" b="1" dirty="0"/>
              <a:t>Творят они сказки своими руками.</a:t>
            </a:r>
            <a:br>
              <a:rPr lang="ru-RU" b="1" dirty="0"/>
            </a:br>
            <a:r>
              <a:rPr lang="ru-RU" b="1" dirty="0"/>
              <a:t>И мир тот чудесный зовут ОРИГАМИ.	</a:t>
            </a:r>
          </a:p>
        </p:txBody>
      </p:sp>
      <p:pic>
        <p:nvPicPr>
          <p:cNvPr id="11" name="Рисунок 10" descr="http://moreidey.ru/wp-content/uploads/2014/07/gadalka-origami1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201622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kakdakak.ru/images/game/news-rqtpqttub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437112"/>
            <a:ext cx="2486347" cy="217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0-tub-ru.yandex.net/i?id=526c07d16e15b8611270a649bf5c29ed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28243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lizadorogova.eu/origami/te/2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996952"/>
            <a:ext cx="29432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found-here.info/wp-content/uploads/2017/09/mothers-day-origami-easy-paper-tulips-these-make-a-wonderful-introduction-to-origami-templa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132856"/>
            <a:ext cx="2876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000" y="260648"/>
            <a:ext cx="900100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Использование оригами в современном мире</a:t>
            </a:r>
            <a:br>
              <a:rPr lang="ru-RU" b="1" dirty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92696"/>
            <a:ext cx="316835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В архитектуре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s://thearchitect.pro/uploads/prew/articles/Max_Var/main_pic_big/pic_12956108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590800" cy="29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3.bp.blogspot.com/-dgRc1Mk6stU/TWJ_FO1tbQI/AAAAAAAAAN4/z-QczxmbXlY/s1600/g_2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3914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useum-design.ru/wp-content/uploads/tendentsii-dizayna-kristally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340768"/>
            <a:ext cx="23762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arhinovosti.ru/wp-content/uploads/2013/03/FECHAC-Regional-Office-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509120"/>
            <a:ext cx="3240360" cy="216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vodafone-headquarters-building-porto-portugal_2"/>
          <p:cNvPicPr>
            <a:picLocks noChangeAspect="1" noChangeArrowheads="1"/>
          </p:cNvPicPr>
          <p:nvPr/>
        </p:nvPicPr>
        <p:blipFill>
          <a:blip r:embed="rId6" cstate="print"/>
          <a:srcRect l="2516" r="3563"/>
          <a:stretch>
            <a:fillRect/>
          </a:stretch>
        </p:blipFill>
        <p:spPr bwMode="auto">
          <a:xfrm>
            <a:off x="6084168" y="1340768"/>
            <a:ext cx="2736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В дизайне интерьера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feadj.com/wp-content/uploads/2017/12/brown-rectangle-modern-paper-Origami-Bookshelf-ideas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28956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nhabitat.com/wp-content/blogs.dir/1/files/2012/04/Sistudio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08720"/>
            <a:ext cx="3096344" cy="21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ararayinteriordesign.com/wp-content/uploads/2016/03/white-vase-428x6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501008"/>
            <a:ext cx="230425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oscowsad.ru/wp-content/uploads/2013/11/origami-inspired-furniture6-4-gabriel-sarkijarv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692696"/>
            <a:ext cx="2448272" cy="183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center-dom.com/images/leika/news/1/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789040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novate.ru/files/u34189/Origami-furniture-anoun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4869160"/>
            <a:ext cx="2343149" cy="177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rulez-t.info/uploads/posts/2016-12/1482501659_foto-bumazhnye-interernye-svetilniki-hugo-teresa-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2636912"/>
            <a:ext cx="2124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49006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alibri" pitchFamily="34" charset="0"/>
              </a:rPr>
              <a:t>В дизайне одежды, аксессуаров и украшений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cdn.modeconnect.com/wp-content/uploads/2013/04/YourView-Lucy-Jones-Fashion-Student-NYC-USA-Origam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5940425" cy="262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fusion-of-styles.ru/wp-content/uploads/2014/08/ChristianDior-HauteCouture-S2007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149080"/>
            <a:ext cx="2808311" cy="2174777"/>
          </a:xfrm>
          <a:prstGeom prst="rect">
            <a:avLst/>
          </a:prstGeom>
          <a:noFill/>
        </p:spPr>
      </p:pic>
      <p:pic>
        <p:nvPicPr>
          <p:cNvPr id="7" name="Рисунок 6" descr="https://cs3.livemaster.ru/zhurnalfoto/c/7/8/160804110838c7862b2fd5d0acd7d1e7998623ee2354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01008"/>
            <a:ext cx="32194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s3.livemaster.ru/zhurnalfoto/c/7/b/141125133550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149080"/>
            <a:ext cx="2376264" cy="212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ata22.i.gallery.ru/albums/gallery/192220-68b40-66434732-m750x740-u6b36b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268760"/>
            <a:ext cx="273630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748464" cy="432048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Monotype Corsiva" pitchFamily="66" charset="0"/>
              </a:rPr>
              <a:t>Акира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 err="1">
                <a:solidFill>
                  <a:srgbClr val="FF0000"/>
                </a:solidFill>
                <a:latin typeface="Monotype Corsiva" pitchFamily="66" charset="0"/>
              </a:rPr>
              <a:t>Ёсидзава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2700" dirty="0"/>
              <a:t>- </a:t>
            </a:r>
            <a:r>
              <a:rPr lang="ru-RU" sz="2700" b="1" dirty="0">
                <a:latin typeface="Calibri" pitchFamily="34" charset="0"/>
              </a:rPr>
              <a:t>знаменитый японский мастер оригами.</a:t>
            </a:r>
            <a:br>
              <a:rPr lang="ru-RU" b="1" dirty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764704"/>
            <a:ext cx="4176464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     Придумал «азбуку  оригами».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Это условные знаки и базовые формы.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 Созданная им «азбука оригами» понятна любому человеку, на каком бы языке он ни говорил.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Разработал технику мокрого оригами.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1026" name="Picture 2" descr="https://s1.tchkcdn.com/g-pGju9P84H0VlyZSCTQzZ3g/1/135200/800x600/r/0/71c969eb880fb655a47847330b7440dd_13__artgene.net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320480" cy="3024336"/>
          </a:xfrm>
          <a:prstGeom prst="rect">
            <a:avLst/>
          </a:prstGeom>
          <a:noFill/>
        </p:spPr>
      </p:pic>
      <p:pic>
        <p:nvPicPr>
          <p:cNvPr id="1030" name="Picture 6" descr="http://paperorigami.ru/images/b51f40fcb9c8f613850a15380b9717ae-i-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096344" cy="201622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504" y="2996952"/>
            <a:ext cx="3528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14 марта 1911 – 14 марта 2005 гг.</a:t>
            </a:r>
          </a:p>
        </p:txBody>
      </p:sp>
      <p:pic>
        <p:nvPicPr>
          <p:cNvPr id="1032" name="Picture 8" descr="http://cdn.trinixy.ru/pics5/20160309/akira_yoshizawa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53136"/>
            <a:ext cx="3888432" cy="1984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Базовые формы</a:t>
            </a:r>
          </a:p>
        </p:txBody>
      </p:sp>
      <p:pic>
        <p:nvPicPr>
          <p:cNvPr id="6" name="Содержимое 7" descr="2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895850" cy="2919983"/>
          </a:xfrm>
          <a:prstGeom prst="rect">
            <a:avLst/>
          </a:prstGeom>
        </p:spPr>
      </p:pic>
      <p:pic>
        <p:nvPicPr>
          <p:cNvPr id="8" name="Содержимое 6" descr="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501008"/>
            <a:ext cx="3809000" cy="3017837"/>
          </a:xfrm>
          <a:prstGeom prst="rect">
            <a:avLst/>
          </a:prstGeom>
        </p:spPr>
      </p:pic>
      <p:pic>
        <p:nvPicPr>
          <p:cNvPr id="9" name="Рисунок 8" descr="http://yourorigami.info/wp-content/uploads/baseform/blin_frm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yourorigami.info/wp-content/uploads/baseform/bomb_frm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229200"/>
            <a:ext cx="1656184" cy="105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yourorigami.info/wp-content/uploads/baseform/door_frm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149080"/>
            <a:ext cx="165618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yourorigami.info/wp-content/uploads/baseform/kite_frm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301208"/>
            <a:ext cx="1728192" cy="10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yourorigami.info/wp-content/uploads/baseform/squa_frm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836712"/>
            <a:ext cx="17281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yourorigami.info/wp-content/uploads/baseform/diam_frm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132856"/>
            <a:ext cx="172819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Условные знаки</a:t>
            </a:r>
          </a:p>
        </p:txBody>
      </p:sp>
      <p:pic>
        <p:nvPicPr>
          <p:cNvPr id="8" name="Picture 2" descr="http://www.karakyli.ru/wp-content/uploads/2014/07/origami-baza-znak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635896" cy="4736016"/>
          </a:xfrm>
          <a:prstGeom prst="rect">
            <a:avLst/>
          </a:prstGeom>
          <a:noFill/>
        </p:spPr>
      </p:pic>
      <p:pic>
        <p:nvPicPr>
          <p:cNvPr id="9" name="Picture 4" descr="http://www.karakyli.ru/wp-content/uploads/2014/07/origami-baza-znaki2-2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3600400" cy="4696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99412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Главные правила юных </a:t>
            </a:r>
            <a:r>
              <a:rPr lang="ru-RU" b="1" dirty="0" err="1">
                <a:solidFill>
                  <a:srgbClr val="FF0000"/>
                </a:solidFill>
              </a:rPr>
              <a:t>оригамистов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852936"/>
            <a:ext cx="8229600" cy="3845024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ru-RU" sz="2400" b="1" dirty="0"/>
              <a:t>Готовь квадратики заранее.</a:t>
            </a:r>
          </a:p>
          <a:p>
            <a:pPr>
              <a:buAutoNum type="arabicPeriod"/>
            </a:pPr>
            <a:r>
              <a:rPr lang="ru-RU" sz="2400" b="1" dirty="0"/>
              <a:t>Работай молча.</a:t>
            </a:r>
          </a:p>
          <a:p>
            <a:pPr>
              <a:buAutoNum type="arabicPeriod"/>
            </a:pPr>
            <a:r>
              <a:rPr lang="ru-RU" sz="2400" b="1" dirty="0"/>
              <a:t>Хочешь спросить - подними руку.</a:t>
            </a:r>
          </a:p>
          <a:p>
            <a:pPr>
              <a:buAutoNum type="arabicPeriod"/>
            </a:pPr>
            <a:r>
              <a:rPr lang="ru-RU" sz="2400" b="1" dirty="0"/>
              <a:t>Всегда держи фигурку так, как она нарисована  в учебнике или так, как её держит  учитель.</a:t>
            </a:r>
          </a:p>
          <a:p>
            <a:pPr>
              <a:buAutoNum type="arabicPeriod"/>
            </a:pPr>
            <a:r>
              <a:rPr lang="ru-RU" sz="2400" b="1" dirty="0"/>
              <a:t>Складывай на столе или на парте.</a:t>
            </a:r>
          </a:p>
          <a:p>
            <a:pPr>
              <a:buAutoNum type="arabicPeriod"/>
            </a:pPr>
            <a:r>
              <a:rPr lang="ru-RU" sz="2400" b="1" dirty="0"/>
              <a:t>Сделал сам – помоги соседу.</a:t>
            </a:r>
          </a:p>
          <a:p>
            <a:pPr>
              <a:buAutoNum type="arabicPeriod"/>
            </a:pPr>
            <a:r>
              <a:rPr lang="ru-RU" sz="2400" b="1" dirty="0"/>
              <a:t>После работы убери своё рабочее место.</a:t>
            </a:r>
          </a:p>
        </p:txBody>
      </p:sp>
      <p:pic>
        <p:nvPicPr>
          <p:cNvPr id="4" name="Рисунок 3" descr="https://melkie.net/wp-content/uploads/2017/12/rebenok-konstruiruet-iz-bumag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ress.prosv.ru/content/2012/12/origam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288032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oziru.com/images/origami-clipart-origami-bird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20688"/>
            <a:ext cx="5508104" cy="86559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7610" rIns="91440" bIns="4761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Спасибо за внимание!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712968" cy="936104"/>
          </a:xfrm>
        </p:spPr>
        <p:txBody>
          <a:bodyPr>
            <a:no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libri" pitchFamily="34" charset="0"/>
              </a:rPr>
              <a:t>Орига́ми— древнее искусство складывания фигурок из бумаги.</a:t>
            </a:r>
            <a:br>
              <a:rPr lang="ru-RU" sz="2000" b="1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000" b="1" dirty="0">
                <a:latin typeface="Calibri" pitchFamily="34" charset="0"/>
              </a:rPr>
              <a:t> «Ори» в переводе с японского -  «складывать», «</a:t>
            </a:r>
            <a:r>
              <a:rPr lang="ru-RU" sz="2000" b="1" dirty="0" err="1">
                <a:latin typeface="Calibri" pitchFamily="34" charset="0"/>
              </a:rPr>
              <a:t>Ками</a:t>
            </a:r>
            <a:r>
              <a:rPr lang="ru-RU" sz="2000" b="1" dirty="0">
                <a:latin typeface="Calibri" pitchFamily="34" charset="0"/>
              </a:rPr>
              <a:t>» – бумага.</a:t>
            </a:r>
            <a:br>
              <a:rPr lang="ru-RU" sz="2000" b="1" dirty="0">
                <a:latin typeface="Calibri" pitchFamily="34" charset="0"/>
              </a:rPr>
            </a:b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/>
              <a:t>Две тысячи лет назад китайцы изобрели бумагу. Примерно тогда же, но в Японии  появилось искусство оригами. </a:t>
            </a:r>
            <a:br>
              <a:rPr lang="ru-RU" sz="2000" b="1" dirty="0">
                <a:solidFill>
                  <a:srgbClr val="002060"/>
                </a:solidFill>
              </a:rPr>
            </a:br>
            <a:br>
              <a:rPr lang="ru-RU" sz="2000" b="1" dirty="0">
                <a:latin typeface="Calibri" pitchFamily="34" charset="0"/>
              </a:rPr>
            </a:br>
            <a:endParaRPr lang="ru-RU" sz="2000" dirty="0"/>
          </a:p>
        </p:txBody>
      </p:sp>
      <p:pic>
        <p:nvPicPr>
          <p:cNvPr id="4" name="Picture 2" descr="http://images.visitbeijing.com.cn/20120821/Img2147408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3672408" cy="37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4048" y="3789040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ВАСИ — традиционная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японская бумага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ручного изготовления. </a:t>
            </a:r>
          </a:p>
        </p:txBody>
      </p:sp>
      <p:pic>
        <p:nvPicPr>
          <p:cNvPr id="8" name="Рисунок 7" descr="http://1.bp.blogspot.com/-djXfUUcA1zM/UCJ5OPmwuhI/AAAAAAAAyx8/IcmhbKr3Bn0/s400/washi-pap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44824"/>
            <a:ext cx="19229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ages-nitrosell-com.akamaized.net/product_images/3/609/NJKUROT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4"/>
            <a:ext cx="2016224" cy="19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Васи — старинная японская бумага - Ярмарка Мастеров - ручная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653136"/>
            <a:ext cx="2785492" cy="1944216"/>
          </a:xfrm>
          <a:prstGeom prst="rect">
            <a:avLst/>
          </a:prstGeom>
          <a:noFill/>
        </p:spPr>
      </p:pic>
      <p:pic>
        <p:nvPicPr>
          <p:cNvPr id="27652" name="Picture 4" descr="http://2.bp.blogspot.com/-V3Jhueq-kU8/UCJ47hDD4TI/AAAAAAAAyxw/jAzk3q_5Lww/s1600/WashiSampleBo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653136"/>
            <a:ext cx="2137420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88024" y="0"/>
            <a:ext cx="4032448" cy="71734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br>
              <a:rPr lang="ru-RU" dirty="0"/>
            </a:br>
            <a:br>
              <a:rPr lang="ru-RU" dirty="0"/>
            </a:br>
            <a:r>
              <a:rPr lang="ru-RU" sz="4500" b="1" dirty="0"/>
              <a:t>Слова «бумага» и «Бог» на японском языке созвучны, поэтому всем бумажным изделиям стал придаваться религиозный смысл .</a:t>
            </a:r>
          </a:p>
          <a:p>
            <a:pPr>
              <a:buNone/>
            </a:pPr>
            <a:r>
              <a:rPr lang="ru-RU" sz="4500" b="1" dirty="0"/>
              <a:t>            Их использовали в проведении различных религиозных церемоний.  В монастырях из бумаги впервые начали складывать необычные фигурки.</a:t>
            </a:r>
          </a:p>
          <a:p>
            <a:pPr>
              <a:buNone/>
            </a:pPr>
            <a:r>
              <a:rPr lang="ru-RU" sz="4500" b="1" dirty="0"/>
              <a:t>          Они символизировали различных богов, животных, людей, даже времена года и природные явления. А в особых бумажных коробочках было принято приносить дары в храмы. </a:t>
            </a:r>
          </a:p>
          <a:p>
            <a:pPr>
              <a:buNone/>
            </a:pPr>
            <a:r>
              <a:rPr lang="ru-RU" sz="4500" b="1" dirty="0"/>
              <a:t>      Так как бумага была дорогая, и порвать лист бумаги считалось страшным грехом, лист всегда использовался целиком. </a:t>
            </a:r>
            <a:br>
              <a:rPr lang="ru-RU" sz="4500" b="1" dirty="0"/>
            </a:br>
            <a:endParaRPr lang="ru-RU" sz="4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wpapers.ru/wallpapers/nature/Landscapes/16279/download/1200x768_%D0%AF%D0%BF%D0%BE%D0%BD%D1%81%D0%BA%D0%B8%D0%B9-%D1%85%D1%80%D0%B0%D0%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9338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Новые загрузки\hq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3654152" cy="2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3212976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Коробочка «</a:t>
            </a:r>
            <a:r>
              <a:rPr lang="ru-RU" b="1" cap="all" dirty="0" err="1">
                <a:solidFill>
                  <a:srgbClr val="FF0000"/>
                </a:solidFill>
                <a:cs typeface="Times New Roman" pitchFamily="18" charset="0"/>
              </a:rPr>
              <a:t>санбо</a:t>
            </a:r>
            <a:r>
              <a:rPr lang="ru-RU" b="1" dirty="0">
                <a:solidFill>
                  <a:srgbClr val="FF0000"/>
                </a:solidFill>
                <a:cs typeface="Times New Roman" pitchFamily="18" charset="0"/>
              </a:rPr>
              <a:t>» для жертвоприношений.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008112"/>
          </a:xfrm>
        </p:spPr>
        <p:txBody>
          <a:bodyPr>
            <a:noAutofit/>
          </a:bodyPr>
          <a:lstStyle/>
          <a:p>
            <a:r>
              <a:rPr lang="ru-RU" sz="2000" b="1" dirty="0"/>
              <a:t>Постепенно фигурки из бумаги покинули пределы храмов и монастырские стены. Их стали использовать  в повседневной жизни - во время свадебных церемоний и праздничных шествий, в качестве украшений для дома. </a:t>
            </a:r>
          </a:p>
        </p:txBody>
      </p:sp>
      <p:pic>
        <p:nvPicPr>
          <p:cNvPr id="4" name="Picture 2" descr="История возникновения искусства орига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412776"/>
            <a:ext cx="2808312" cy="2160240"/>
          </a:xfrm>
          <a:prstGeom prst="rect">
            <a:avLst/>
          </a:prstGeom>
          <a:noFill/>
        </p:spPr>
      </p:pic>
      <p:sp>
        <p:nvSpPr>
          <p:cNvPr id="16386" name="AutoShape 2" descr="История происхождения ориг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История ориг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797152"/>
            <a:ext cx="1728192" cy="1647825"/>
          </a:xfrm>
          <a:prstGeom prst="rect">
            <a:avLst/>
          </a:prstGeom>
          <a:noFill/>
        </p:spPr>
      </p:pic>
      <p:pic>
        <p:nvPicPr>
          <p:cNvPr id="11" name="Рисунок 10" descr="http://alfaomega.info/wp-content/uploads/2017/10/origami-history-origami-history-folding-tips-paper-shops-artclubblog-templat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73558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900igr.net/up/datai/134819/0019-014-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149080"/>
            <a:ext cx="1428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https://all.culture.ru/uploads/3c1c8c986585ac02e199daa384079d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844824"/>
            <a:ext cx="2592288" cy="2016224"/>
          </a:xfrm>
          <a:prstGeom prst="rect">
            <a:avLst/>
          </a:prstGeom>
          <a:noFill/>
        </p:spPr>
      </p:pic>
      <p:pic>
        <p:nvPicPr>
          <p:cNvPr id="13" name="Рисунок 12" descr="http://www.museumsyndicate.com/images/4/349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3573016"/>
            <a:ext cx="2448272" cy="302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tot-gallery.ru/images/1364368_cai-lun-kartinki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3717032"/>
            <a:ext cx="2232248" cy="27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Некоторые мастера научились писать и прятать в фигурках послания, которые мог прочитать, не порвав, только человек, посвященный в тайну оригами. Такие послания часто принимали красивейшие формы птиц, бабочек, цветов или простых абстрактных геометрических фигур. </a:t>
            </a:r>
          </a:p>
        </p:txBody>
      </p:sp>
      <p:pic>
        <p:nvPicPr>
          <p:cNvPr id="4" name="Содержимое 3" descr="http://modulnoe-origami.net/uploads/posts/2013-06-01/image_10581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916660" cy="315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4.bp.blogspot.com/-1BHV0akkOzw/ULuBnuaimRI/AAAAAAAAACE/hRzK4rWMgrI/s1600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2486025" cy="225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3.bp.blogspot.com/-WAMVRIWRhmI/Vr0Np0qgBZI/AAAAAAAAUG8/n7bfhskfS8w/s1600/pinwheel_car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2"/>
            <a:ext cx="2238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akhacker.ru/wp-content/uploads/2016/12/Bessszymyannyj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628800"/>
            <a:ext cx="3384376" cy="158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ytimg.com/vi/KMaO-yUhpsw/hqdefault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725144"/>
            <a:ext cx="2962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440160"/>
          </a:xfrm>
        </p:spPr>
        <p:txBody>
          <a:bodyPr>
            <a:noAutofit/>
          </a:bodyPr>
          <a:lstStyle/>
          <a:p>
            <a:r>
              <a:rPr lang="ru-RU" sz="2000" b="1" dirty="0"/>
              <a:t>В Японии журавль считается символом любви, веры и надежды. Люди с давних времён верят, что если сделать тысячу бумажных журавликов, а потом раздарить их все близким и знакомым, то исполнится самое-самое заветное желание.</a:t>
            </a:r>
            <a:br>
              <a:rPr lang="ru-RU" sz="2000" dirty="0"/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iskorka.moy.su/FOTO/zhuravl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2808312" cy="243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егенды оригам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 descr="http://folium.com.ua/wp-content/uploads/2016/01/3779825552_16f7b15545_o_d-600x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457200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836712"/>
            <a:ext cx="5709320" cy="50405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Легенда о бумажном журавлике оригами</a:t>
            </a:r>
            <a:br>
              <a:rPr lang="ru-RU" b="1" dirty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02688"/>
            <a:ext cx="842493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Когда-то давно на земле жил очень бедный мастер, который всю свою жизнь посвятил оригами и был удивительно добр ко всем и ко всему, что его окружало. Он целыми днями складывал из листов бумаги различные фигурки, а потом раздавал детям. Но однажды он встретил на дороге странствующего монаха и подарил ему фигурку журавлика. Монах был растроган. Потом он</a:t>
            </a:r>
            <a:r>
              <a:rPr kumimoji="0" lang="ru-RU" b="1" i="0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сказал: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«Складывай свои фигурки дальше. Главное — твоя вера в их важность. Даже если вокруг война, оставайся верен своему искусству, и оно отблагодарит тебя, сделав тебя богатым и известным».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Вскоре и правда как по пророчеству монаха началась война. Молодые ушли сражаться, но конца этому ужасу и видно не было. Только бедный мастер упрямо продолжал изводить бумагу на свои фигурки. Разозлившись, люди решили сжечь его мастерскую. Но когда они оказались в ней, они были поражены разнообразием и великолепием фигурок. Тогда мастер подарил каждому фигурку по душе и по вкусу. На глазах у гостей мастер свернул из листа журавлика, который тут же захлопал крыльями и улетел — он был вестником мира. Люди поверили в себя, вдохновились и вскоре победа была за ними.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:\Новые загрузки\Легенда-оригами-журавл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14668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104456" cy="1152128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Садако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Сасаки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(</a:t>
            </a:r>
            <a:r>
              <a:rPr lang="ru-RU" sz="3200" dirty="0">
                <a:solidFill>
                  <a:srgbClr val="FF0000"/>
                </a:solidFill>
              </a:rPr>
              <a:t> </a:t>
            </a:r>
            <a:r>
              <a:rPr lang="ja-JP" altLang="en-US" sz="3200" b="1" dirty="0">
                <a:solidFill>
                  <a:srgbClr val="FF0000"/>
                </a:solidFill>
              </a:rPr>
              <a:t>佐々木 禎子</a:t>
            </a:r>
            <a:r>
              <a:rPr lang="ja-JP" altLang="en-US" sz="3200" dirty="0">
                <a:solidFill>
                  <a:srgbClr val="FF0000"/>
                </a:solidFill>
              </a:rPr>
              <a:t> </a:t>
            </a:r>
            <a:r>
              <a:rPr lang="en-US" altLang="ja-JP" sz="3200" b="1" dirty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7"/>
            <a:ext cx="5904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наше время журавлик приобрел  новое значение. Он стал символом </a:t>
            </a:r>
            <a:r>
              <a:rPr lang="ru-RU" dirty="0"/>
              <a:t> </a:t>
            </a:r>
            <a:r>
              <a:rPr lang="ru-RU" b="1" dirty="0"/>
              <a:t>Мира без войны </a:t>
            </a:r>
            <a:r>
              <a:rPr lang="ru-RU" dirty="0"/>
              <a:t>.</a:t>
            </a:r>
            <a:r>
              <a:rPr lang="ru-RU" b="1" dirty="0"/>
              <a:t>  В 50-х годах прошлого века весь мир облетела история о девочке </a:t>
            </a:r>
            <a:r>
              <a:rPr lang="ru-RU" b="1" dirty="0" err="1"/>
              <a:t>Садако</a:t>
            </a:r>
            <a:r>
              <a:rPr lang="ru-RU" b="1" dirty="0"/>
              <a:t>, безнадежно больной лучевой болезнью. Когда в 1945 году США сбросили на Хиросиму первую в истории человечества атомную бомбу, </a:t>
            </a:r>
            <a:r>
              <a:rPr lang="ru-RU" b="1" dirty="0" err="1"/>
              <a:t>Садако</a:t>
            </a:r>
            <a:r>
              <a:rPr lang="ru-RU" b="1" dirty="0"/>
              <a:t> </a:t>
            </a:r>
            <a:r>
              <a:rPr lang="ru-RU" b="1" dirty="0" err="1"/>
              <a:t>Сасаки</a:t>
            </a:r>
            <a:r>
              <a:rPr lang="ru-RU" b="1" dirty="0"/>
              <a:t> было всего 2 года. Признаки лучевой болезни проявились у нее только спустя 9 лет. В ходе медицинского обследования выяснилось, что у </a:t>
            </a:r>
            <a:r>
              <a:rPr lang="ru-RU" b="1" dirty="0" err="1"/>
              <a:t>Садако</a:t>
            </a:r>
            <a:r>
              <a:rPr lang="ru-RU" b="1" dirty="0"/>
              <a:t> – лейкемия (рак крови). В больнице ее часто навещали друзья, и однажды один из них напомнил девочке древнюю японскую легенду о том, что тысяча бумажных журавлей могут подарить исцеление даже тяжело больному человеку. </a:t>
            </a:r>
            <a:r>
              <a:rPr lang="ru-RU" dirty="0"/>
              <a:t> </a:t>
            </a:r>
            <a:r>
              <a:rPr lang="ru-RU" b="1" dirty="0" err="1"/>
              <a:t>Садако</a:t>
            </a:r>
            <a:r>
              <a:rPr lang="ru-RU" b="1" dirty="0"/>
              <a:t> поверила в легенду, ведь ей очень хотелось жить. Но она успела сложить только 644 фигурки. Уже после смерти </a:t>
            </a:r>
            <a:r>
              <a:rPr lang="ru-RU" b="1" dirty="0" err="1"/>
              <a:t>Садако</a:t>
            </a:r>
            <a:r>
              <a:rPr lang="ru-RU" b="1" dirty="0"/>
              <a:t> работу закончили ее друзья. </a:t>
            </a:r>
            <a:br>
              <a:rPr lang="ru-RU" b="1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Бумажный журавль стал символом мира | Фото: thegreatpeacemakers.com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7281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Садако Саса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1997968" cy="3105870"/>
          </a:xfrm>
          <a:prstGeom prst="rect">
            <a:avLst/>
          </a:prstGeom>
          <a:noFill/>
        </p:spPr>
      </p:pic>
      <p:pic>
        <p:nvPicPr>
          <p:cNvPr id="8" name="Рисунок 7" descr="Памятник Сасаки Садако в Хиросим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284984"/>
            <a:ext cx="23526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156176" y="6165304"/>
            <a:ext cx="2987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 </a:t>
            </a:r>
            <a:r>
              <a:rPr lang="ru-RU" b="1" dirty="0"/>
              <a:t>Памятник </a:t>
            </a:r>
            <a:r>
              <a:rPr lang="ru-RU" b="1" dirty="0" err="1"/>
              <a:t>Сасаки</a:t>
            </a:r>
            <a:r>
              <a:rPr lang="ru-RU" b="1" dirty="0"/>
              <a:t> </a:t>
            </a:r>
            <a:r>
              <a:rPr lang="ru-RU" b="1" dirty="0" err="1"/>
              <a:t>Садако</a:t>
            </a:r>
            <a:r>
              <a:rPr lang="ru-RU" b="1" dirty="0"/>
              <a:t> в  Хиросиме</a:t>
            </a:r>
          </a:p>
          <a:p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1070</Words>
  <Application>Microsoft Office PowerPoint</Application>
  <PresentationFormat>Экран (4:3)</PresentationFormat>
  <Paragraphs>54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Comic Sans MS</vt:lpstr>
      <vt:lpstr>Monotype Corsiva</vt:lpstr>
      <vt:lpstr>Times New Roman</vt:lpstr>
      <vt:lpstr>Тема Office</vt:lpstr>
      <vt:lpstr>«Волшебный мир оригами» </vt:lpstr>
      <vt:lpstr>Презентация PowerPoint</vt:lpstr>
      <vt:lpstr>Орига́ми— древнее искусство складывания фигурок из бумаги.  «Ори» в переводе с японского -  «складывать», «Ками» – бумага.  Две тысячи лет назад китайцы изобрели бумагу. Примерно тогда же, но в Японии  появилось искусство оригами.   </vt:lpstr>
      <vt:lpstr>Презентация PowerPoint</vt:lpstr>
      <vt:lpstr>Постепенно фигурки из бумаги покинули пределы храмов и монастырские стены. Их стали использовать  в повседневной жизни - во время свадебных церемоний и праздничных шествий, в качестве украшений для дома. </vt:lpstr>
      <vt:lpstr>Некоторые мастера научились писать и прятать в фигурках послания, которые мог прочитать, не порвав, только человек, посвященный в тайну оригами. Такие послания часто принимали красивейшие формы птиц, бабочек, цветов или простых абстрактных геометрических фигур. </vt:lpstr>
      <vt:lpstr>В Японии журавль считается символом любви, веры и надежды. Люди с давних времён верят, что если сделать тысячу бумажных журавликов, а потом раздарить их все близким и знакомым, то исполнится самое-самое заветное желание. </vt:lpstr>
      <vt:lpstr>Легенда о бумажном журавлике оригами </vt:lpstr>
      <vt:lpstr>Садако Сасаки  ( 佐々木 禎子 )</vt:lpstr>
      <vt:lpstr>Классическое оригами     Модель складывается из квадратного листа бумаги без клея и ножниц.</vt:lpstr>
      <vt:lpstr>Модульное оригами   Целая фигура собирается из многих одинаковых частей (модулей).</vt:lpstr>
      <vt:lpstr>Мокрое оригами  Используется смоченная водой бумага для придания моделям плавности линий и жёсткости.</vt:lpstr>
      <vt:lpstr>Паттерн   Сборка по развёртке (чертежу), на которой  изображены все складки базовой формы модели.</vt:lpstr>
      <vt:lpstr>Кусудама   Это разнообразные шары из собранных цветов или модулей. Кусудама в переводе с японского означает "лекарственный шар».В древности японцы наполняли такие шары лекарственными травами. </vt:lpstr>
      <vt:lpstr>Манигами или денежное оригами   Фигуры складывается из денег. </vt:lpstr>
      <vt:lpstr>Рекорды оригами</vt:lpstr>
      <vt:lpstr>Презентация PowerPoint</vt:lpstr>
      <vt:lpstr>Презентация PowerPoint</vt:lpstr>
      <vt:lpstr>Презентация PowerPoint</vt:lpstr>
      <vt:lpstr>Использование оригами в современном мире </vt:lpstr>
      <vt:lpstr>В дизайне интерьера</vt:lpstr>
      <vt:lpstr>В дизайне одежды, аксессуаров и украшений</vt:lpstr>
      <vt:lpstr>Акира Ёсидзава  - знаменитый японский мастер оригами. </vt:lpstr>
      <vt:lpstr>Базовые формы</vt:lpstr>
      <vt:lpstr>Условные знаки</vt:lpstr>
      <vt:lpstr>Главные правила юных оригамистов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 мир оригами</dc:title>
  <dc:creator>user</dc:creator>
  <cp:lastModifiedBy>Давыдова Елена Борисовна</cp:lastModifiedBy>
  <cp:revision>164</cp:revision>
  <dcterms:created xsi:type="dcterms:W3CDTF">2018-03-01T18:07:15Z</dcterms:created>
  <dcterms:modified xsi:type="dcterms:W3CDTF">2021-11-17T19:38:55Z</dcterms:modified>
</cp:coreProperties>
</file>