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11" autoAdjust="0"/>
  </p:normalViewPr>
  <p:slideViewPr>
    <p:cSldViewPr snapToGrid="0">
      <p:cViewPr>
        <p:scale>
          <a:sx n="81" d="100"/>
          <a:sy n="81" d="100"/>
        </p:scale>
        <p:origin x="-276" y="-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0B1DE-A241-45ED-98C9-F4E565B190F0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7284F-644C-4C80-BA3D-858E99D6B7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020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0B1DE-A241-45ED-98C9-F4E565B190F0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7284F-644C-4C80-BA3D-858E99D6B7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084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0B1DE-A241-45ED-98C9-F4E565B190F0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7284F-644C-4C80-BA3D-858E99D6B7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309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0B1DE-A241-45ED-98C9-F4E565B190F0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7284F-644C-4C80-BA3D-858E99D6B76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8315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0B1DE-A241-45ED-98C9-F4E565B190F0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7284F-644C-4C80-BA3D-858E99D6B7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013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0B1DE-A241-45ED-98C9-F4E565B190F0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7284F-644C-4C80-BA3D-858E99D6B7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751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0B1DE-A241-45ED-98C9-F4E565B190F0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7284F-644C-4C80-BA3D-858E99D6B7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004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0B1DE-A241-45ED-98C9-F4E565B190F0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7284F-644C-4C80-BA3D-858E99D6B7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3763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0B1DE-A241-45ED-98C9-F4E565B190F0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7284F-644C-4C80-BA3D-858E99D6B7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192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0B1DE-A241-45ED-98C9-F4E565B190F0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7284F-644C-4C80-BA3D-858E99D6B7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499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0B1DE-A241-45ED-98C9-F4E565B190F0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7284F-644C-4C80-BA3D-858E99D6B7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335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0B1DE-A241-45ED-98C9-F4E565B190F0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7284F-644C-4C80-BA3D-858E99D6B7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922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0B1DE-A241-45ED-98C9-F4E565B190F0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7284F-644C-4C80-BA3D-858E99D6B7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359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0B1DE-A241-45ED-98C9-F4E565B190F0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7284F-644C-4C80-BA3D-858E99D6B7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50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0B1DE-A241-45ED-98C9-F4E565B190F0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7284F-644C-4C80-BA3D-858E99D6B7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63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0B1DE-A241-45ED-98C9-F4E565B190F0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7284F-644C-4C80-BA3D-858E99D6B7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435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0B1DE-A241-45ED-98C9-F4E565B190F0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7284F-644C-4C80-BA3D-858E99D6B7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393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0B1DE-A241-45ED-98C9-F4E565B190F0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7284F-644C-4C80-BA3D-858E99D6B7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5944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>
              <a:lumMod val="50000"/>
            </a:schemeClr>
          </a:fgClr>
          <a:bgClr>
            <a:schemeClr val="accent1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97C29E5-E1A2-4760-990A-797B46B7E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-1"/>
            <a:ext cx="5305425" cy="1266825"/>
          </a:xfrm>
        </p:spPr>
        <p:txBody>
          <a:bodyPr>
            <a:normAutofit/>
          </a:bodyPr>
          <a:lstStyle/>
          <a:p>
            <a:r>
              <a:rPr lang="ru-RU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Мирманова </a:t>
            </a:r>
            <a:r>
              <a:rPr lang="ru-RU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Зауреш</a:t>
            </a:r>
            <a:r>
              <a:rPr lang="ru-RU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Базарбаевна</a:t>
            </a:r>
            <a:endParaRPr lang="ru-RU" sz="2800" i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758C0D6-0CF4-4EB5-BCE2-ACAF3A7F622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2" t="-3018" r="6688" b="-1678"/>
          <a:stretch/>
        </p:blipFill>
        <p:spPr>
          <a:xfrm>
            <a:off x="7400674" y="233362"/>
            <a:ext cx="3915737" cy="6391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4D95635-E668-40FB-99AD-C6695B7E01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1844" y="1477644"/>
            <a:ext cx="4953000" cy="4913631"/>
          </a:xfrm>
          <a:ln>
            <a:solidFill>
              <a:srgbClr val="FF000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1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высшей категории</a:t>
            </a:r>
          </a:p>
          <a:p>
            <a:endParaRPr lang="ru-RU" sz="2100" b="1" dirty="0"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1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Окончила Оренбургский государственный </a:t>
            </a:r>
            <a:r>
              <a:rPr lang="ru-RU" sz="2100" b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университет </a:t>
            </a:r>
            <a:r>
              <a:rPr lang="ru-RU" sz="21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специальности «Педагогика и  методика начального образования».</a:t>
            </a:r>
          </a:p>
          <a:p>
            <a:r>
              <a:rPr lang="ru-RU" sz="21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Прошла профессиональную </a:t>
            </a:r>
            <a:r>
              <a:rPr lang="ru-RU" sz="2100" b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переподготовку </a:t>
            </a:r>
            <a:r>
              <a:rPr lang="ru-RU" sz="21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квалификации </a:t>
            </a:r>
            <a:r>
              <a:rPr lang="ru-RU" sz="2100" b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г</a:t>
            </a:r>
            <a:r>
              <a:rPr lang="ru-RU" sz="2100" b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Волгоград </a:t>
            </a:r>
            <a:r>
              <a:rPr lang="ru-RU" sz="2100" b="1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280 </a:t>
            </a:r>
            <a:r>
              <a:rPr lang="ru-RU" sz="2100" b="1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часов воспитатель </a:t>
            </a:r>
            <a:r>
              <a:rPr lang="ru-RU" sz="21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детей дошкольного возраста.</a:t>
            </a:r>
          </a:p>
        </p:txBody>
      </p:sp>
    </p:spTree>
    <p:extLst>
      <p:ext uri="{BB962C8B-B14F-4D97-AF65-F5344CB8AC3E}">
        <p14:creationId xmlns:p14="http://schemas.microsoft.com/office/powerpoint/2010/main" val="3717266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>
              <a:lumMod val="50000"/>
            </a:schemeClr>
          </a:fgClr>
          <a:bgClr>
            <a:schemeClr val="accent1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F9E5F22-7AA0-4F4B-9729-E3252BA1B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183" y="395287"/>
            <a:ext cx="4237717" cy="60674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ABC5479-9D57-450B-AADA-2D821C0D4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8583" y="395287"/>
            <a:ext cx="4237717" cy="60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16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>
              <a:lumMod val="50000"/>
            </a:schemeClr>
          </a:fgClr>
          <a:bgClr>
            <a:schemeClr val="accent1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838B5B0-949C-493D-9463-973C3D3E61D7}"/>
              </a:ext>
            </a:extLst>
          </p:cNvPr>
          <p:cNvSpPr txBox="1"/>
          <p:nvPr/>
        </p:nvSpPr>
        <p:spPr>
          <a:xfrm>
            <a:off x="3028950" y="966786"/>
            <a:ext cx="8029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69D51354-7C55-4E1C-AA40-DA1906D81414}"/>
              </a:ext>
            </a:extLst>
          </p:cNvPr>
          <p:cNvSpPr/>
          <p:nvPr/>
        </p:nvSpPr>
        <p:spPr>
          <a:xfrm>
            <a:off x="1788022" y="2452985"/>
            <a:ext cx="9070478" cy="132343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Мои достижения</a:t>
            </a:r>
            <a:endParaRPr lang="ru-RU" sz="8000" b="1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8095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>
              <a:lumMod val="50000"/>
            </a:schemeClr>
          </a:fgClr>
          <a:bgClr>
            <a:schemeClr val="accent1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59A89D9-42BE-44E0-933B-1B0A8D577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30" y="280988"/>
            <a:ext cx="3850322" cy="545782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ACA8E04C-D8D0-4088-93E5-1D4272BDD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245" y="1228724"/>
            <a:ext cx="3910800" cy="554354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9CE2E875-A67D-4C6C-9F62-6C2AF0C3E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4038" y="280988"/>
            <a:ext cx="3910801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77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>
              <a:lumMod val="50000"/>
            </a:schemeClr>
          </a:fgClr>
          <a:bgClr>
            <a:schemeClr val="accent1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2D7A4D6-1A80-4DF8-8F2B-25D95BA7C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05" y="890587"/>
            <a:ext cx="6621819" cy="506983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6313FE5-1AC4-40F3-8985-AD50D760C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138" y="305343"/>
            <a:ext cx="4792861" cy="624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701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>
              <a:lumMod val="50000"/>
            </a:schemeClr>
          </a:fgClr>
          <a:bgClr>
            <a:schemeClr val="accent1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EA254C9-33B6-4738-8E1E-37950B65D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888" y="330174"/>
            <a:ext cx="4754761" cy="61976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771A111-D847-43C3-A224-06F8192DE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788" y="330174"/>
            <a:ext cx="4754761" cy="619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31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>
              <a:lumMod val="50000"/>
            </a:schemeClr>
          </a:fgClr>
          <a:bgClr>
            <a:schemeClr val="accent1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70FD4FE-090F-4077-8538-473A7CCBE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73" y="993290"/>
            <a:ext cx="4270028" cy="55432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3A7ED22-1DA5-4342-AC99-2323DDE63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048" y="993290"/>
            <a:ext cx="4270029" cy="5543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92F5C1D-9B39-43FE-8E91-8A200E65261F}"/>
              </a:ext>
            </a:extLst>
          </p:cNvPr>
          <p:cNvSpPr txBox="1"/>
          <p:nvPr/>
        </p:nvSpPr>
        <p:spPr>
          <a:xfrm>
            <a:off x="2162175" y="447675"/>
            <a:ext cx="8953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1E8BC417-9A27-48C6-B389-006D1D64E4E7}"/>
              </a:ext>
            </a:extLst>
          </p:cNvPr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16E4241-B49A-4188-A510-7A9B020BB043}"/>
              </a:ext>
            </a:extLst>
          </p:cNvPr>
          <p:cNvSpPr txBox="1"/>
          <p:nvPr/>
        </p:nvSpPr>
        <p:spPr>
          <a:xfrm>
            <a:off x="1143000" y="240614"/>
            <a:ext cx="10058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Педагогическая работа на образовательных сайтах</a:t>
            </a:r>
            <a:endParaRPr lang="ru-RU" sz="3200" b="0" i="1" cap="none" spc="0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2482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>
              <a:lumMod val="50000"/>
            </a:schemeClr>
          </a:fgClr>
          <a:bgClr>
            <a:schemeClr val="accent1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98BEBE2-DB5D-4963-B096-5AB221252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55" y="95249"/>
            <a:ext cx="5746890" cy="4076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4B04F9D-AD0B-4D79-8F0E-8B2250B818C9}"/>
              </a:ext>
            </a:extLst>
          </p:cNvPr>
          <p:cNvSpPr txBox="1"/>
          <p:nvPr/>
        </p:nvSpPr>
        <p:spPr>
          <a:xfrm>
            <a:off x="5868156" y="285750"/>
            <a:ext cx="616598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Курсы повышения квалификации</a:t>
            </a:r>
            <a:endParaRPr lang="ru-RU" sz="40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7CBD7EC-33DC-4A1B-8EC2-66881CAD3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043" y="2438399"/>
            <a:ext cx="6057102" cy="429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29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>
              <a:lumMod val="50000"/>
            </a:schemeClr>
          </a:fgClr>
          <a:bgClr>
            <a:schemeClr val="accent1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B3C649B-606E-4CA8-A5E0-34DE843F7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86" y="173509"/>
            <a:ext cx="4623814" cy="651098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6BD69B7-64DE-4A04-B3E6-46DADB02A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178" y="148981"/>
            <a:ext cx="4623814" cy="328001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8766732-C22F-4D49-9CB9-8CECF5D4D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1178" y="3429000"/>
            <a:ext cx="4623814" cy="328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93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>
              <a:lumMod val="50000"/>
            </a:schemeClr>
          </a:fgClr>
          <a:bgClr>
            <a:schemeClr val="accent1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EBED1C9-6D42-47B0-AE01-25E2938AB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8133" y="166687"/>
            <a:ext cx="4557042" cy="65246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FAE4780-96D2-452A-8359-1DD79C83E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929" y="166687"/>
            <a:ext cx="5711629" cy="40338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EEB7210-8336-4B2A-A2FE-210EC7ADFAEE}"/>
              </a:ext>
            </a:extLst>
          </p:cNvPr>
          <p:cNvSpPr txBox="1"/>
          <p:nvPr/>
        </p:nvSpPr>
        <p:spPr>
          <a:xfrm>
            <a:off x="535929" y="4781550"/>
            <a:ext cx="5851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BD1A5737-4E31-4271-9548-447BBBB14768}"/>
              </a:ext>
            </a:extLst>
          </p:cNvPr>
          <p:cNvSpPr/>
          <p:nvPr/>
        </p:nvSpPr>
        <p:spPr>
          <a:xfrm>
            <a:off x="128166" y="4698742"/>
            <a:ext cx="666750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Муниципальный методический игровой </a:t>
            </a:r>
            <a:r>
              <a:rPr lang="ru-RU" sz="320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батл</a:t>
            </a:r>
            <a:r>
              <a:rPr lang="ru-RU" sz="32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</a:p>
          <a:p>
            <a:pPr algn="ctr"/>
            <a:r>
              <a:rPr lang="ru-RU" sz="37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«Педагогический дуэт-2023»</a:t>
            </a:r>
            <a:endParaRPr lang="ru-RU" sz="37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98880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TM04033921[[fn=Дамаск]]</Template>
  <TotalTime>111</TotalTime>
  <Words>53</Words>
  <Application>Microsoft Office PowerPoint</Application>
  <PresentationFormat>Произвольный</PresentationFormat>
  <Paragraphs>10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Damask</vt:lpstr>
      <vt:lpstr>Мирманова Зауреш Базарбаевна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Мирманова Зауреш Базарбаевна</dc:title>
  <dc:creator>Диляра Мирманова</dc:creator>
  <cp:lastModifiedBy>User</cp:lastModifiedBy>
  <cp:revision>3</cp:revision>
  <dcterms:created xsi:type="dcterms:W3CDTF">2023-11-05T08:36:34Z</dcterms:created>
  <dcterms:modified xsi:type="dcterms:W3CDTF">2023-11-07T08:24:40Z</dcterms:modified>
</cp:coreProperties>
</file>