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75" r:id="rId4"/>
    <p:sldId id="271" r:id="rId5"/>
    <p:sldId id="264" r:id="rId6"/>
    <p:sldId id="260" r:id="rId7"/>
    <p:sldId id="272" r:id="rId8"/>
    <p:sldId id="261" r:id="rId9"/>
    <p:sldId id="262" r:id="rId10"/>
    <p:sldId id="268" r:id="rId11"/>
    <p:sldId id="269" r:id="rId12"/>
    <p:sldId id="276" r:id="rId13"/>
    <p:sldId id="274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3318A8"/>
    <a:srgbClr val="008000"/>
    <a:srgbClr val="FF00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5E47D-2E12-476B-A4A1-34294C4E35D2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4778-BB45-4E46-845C-89EFB2A5E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4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40DA46-201F-4B98-B98F-458CF4F22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E24A1C-5AE3-461C-9CE4-F30185EB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7E28B-79CA-40EC-9B86-E1E4929D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841280-9C5C-48D8-8F99-6EE36F7A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B4E704-E998-49C9-B326-DD9AD00E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4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395F1-458C-4F2A-8E44-64EEB0F1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304175-573D-4188-A53A-EF02B7897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35B851-EAA8-4747-9D55-DA75E10B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988D27-7261-4461-AD0F-E5215F8E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A6AFA-025C-4D2C-A2DE-39F5C7E6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6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5BEE4E9-2A32-4C85-A587-BFCBD058F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1FC92D-BBFB-4607-BF5C-F70EA33E0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1BF43F-B923-4E5C-94CD-ACE694A6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58B068-672C-4BEC-B215-208EAA72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86AC0F-A10F-4859-AE30-14377AD2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7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1CA564-0577-4EFA-BFD8-89D99075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3D477C-26F1-4BC4-94D0-37C050FB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ACE61-5C58-4C7F-A23F-711C762C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AA4917-AC35-487D-8F39-75222CF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53A0B1-7EEA-4B02-AD38-C43862BF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6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6CE7B9-CFF7-4E45-AE50-A9A4E751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7FB183-8206-4F7C-947F-063B37673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68863A-7308-4EE9-8BE6-FFA160EC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B2BAB1-F4F5-4244-A3DC-439440C7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E6B1C7-1AC8-460B-8909-7C3F9A87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7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6630E6-EB57-434B-881C-B2FC35FA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B028BE-DB4E-4968-849C-10995DFB0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03F99A-93DC-4065-830A-E60AAE160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4457B0-E5C2-4326-96BD-DA3239CC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914A2D-EE7A-4017-B84D-204FA35D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4947F5-791A-4A20-AD1E-1849B35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9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75DCD-F17D-418A-B2DE-A6A08790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645E16-66E1-451D-B5FD-CB4E107F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B6014C-8F06-4812-A397-9F2704328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E867E6B-0CE3-4A67-8E25-AA005B137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9B4CF2-BF7E-45F6-B628-658673B92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7D0E1D-ABF7-4437-A00A-00A7FE2A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7C86F44-5314-44B7-B88B-E5929502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ED227C-45FA-4AE0-9641-9B32D8E3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3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557E7-4AE6-41DD-BE8C-90A46E14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1773A1-B529-4515-9006-B145E4F6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30C7AD-94AF-4FE1-A9CE-E4A338F2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83AB429-F580-4C08-9AE0-F1A75D11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7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AD4E036-54DA-4306-84E7-BD824683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E2F9FE5-26FB-4906-91C4-74E44AA8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9CE1BA-BA2C-4B61-805C-CBC3C4A7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8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168368-507C-4F37-871C-DFB16351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0AF498-797F-4680-B665-BE9754AFC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5D3BED-CB53-41F0-8057-61D9EFA65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0C4618-ECC1-4559-857E-A3A863A4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1049A7-5CB5-4363-819E-AA4D433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1FF7A6-98BB-40E6-B55B-405E3733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4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E600D-48C9-4D76-B5B7-8C0E61BA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26D16BD-4346-4AF1-A99E-11B12EBD7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4846B3-70FA-498F-A192-228C89680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EE0F19-478A-4CB0-8CA7-8FCB2631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42005E-B189-4BB2-920B-EBF68DEF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FA252F-148F-466B-8884-C6D90F25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4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2BFBCA-B977-416A-AB5E-E35FD9B6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1FAA75-81D5-4F54-93CA-39C69E99B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25AE26-F6BB-488A-8724-6D1B9A18C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E5DC-FBF3-4634-B0D2-2037A831604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1AFFF4-E921-4380-8773-562FAA866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2F612A-5293-4EB7-8E76-9F59E7DF4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36A4-7673-41B8-A0C4-96CE9CC1C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4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4E966A-2258-42ED-A8A6-6BE271FB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EC4DE-0B36-446C-B0B4-AEB1DA5BE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71" y="323558"/>
            <a:ext cx="11029071" cy="710585"/>
          </a:xfrm>
        </p:spPr>
        <p:txBody>
          <a:bodyPr>
            <a:normAutofit fontScale="90000"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 сад №1 «Сказка»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пгт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Джубга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муниципального образования Туапсинский район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BDB686-0025-463E-B8F8-6947DDA1F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6001"/>
            <a:ext cx="9144000" cy="2427514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межполушарных связей 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посредством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игровых технологий»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F90ECB-B891-4112-AE4C-9E7C63C8F813}"/>
              </a:ext>
            </a:extLst>
          </p:cNvPr>
          <p:cNvSpPr txBox="1"/>
          <p:nvPr/>
        </p:nvSpPr>
        <p:spPr>
          <a:xfrm>
            <a:off x="7848600" y="5550187"/>
            <a:ext cx="405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Волобуева Елена Сергеевна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2D92BA-0709-4EA2-BF82-A3BEF71C137F}"/>
              </a:ext>
            </a:extLst>
          </p:cNvPr>
          <p:cNvSpPr txBox="1"/>
          <p:nvPr/>
        </p:nvSpPr>
        <p:spPr>
          <a:xfrm>
            <a:off x="5756366" y="6400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11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0B9ABF4-FF8C-4699-886E-81BEA276C2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958" y="-116205"/>
            <a:ext cx="1218117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135A5-FAB3-4369-86DC-2629C06D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1" y="413656"/>
            <a:ext cx="3280954" cy="27715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800662-A309-4672-A26E-4EBABF8B31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142" y="500742"/>
            <a:ext cx="3629297" cy="26844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047756-18D7-403D-B7C9-62D171CE1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295" y="3185159"/>
            <a:ext cx="4532812" cy="3230879"/>
          </a:xfrm>
          <a:prstGeom prst="rect">
            <a:avLst/>
          </a:prstGeom>
        </p:spPr>
      </p:pic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xmlns="" id="{60B7C19C-00C3-45FD-B3CA-50245B3B408F}"/>
              </a:ext>
            </a:extLst>
          </p:cNvPr>
          <p:cNvSpPr/>
          <p:nvPr/>
        </p:nvSpPr>
        <p:spPr>
          <a:xfrm>
            <a:off x="3821351" y="783908"/>
            <a:ext cx="4200955" cy="150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Вместе веселее!</a:t>
            </a:r>
          </a:p>
        </p:txBody>
      </p:sp>
    </p:spTree>
    <p:extLst>
      <p:ext uri="{BB962C8B-B14F-4D97-AF65-F5344CB8AC3E}">
        <p14:creationId xmlns:p14="http://schemas.microsoft.com/office/powerpoint/2010/main" val="252831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F9FA8A-1426-4099-B712-14261BB81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" y="1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3334E5-9F0F-46AB-91B8-159607813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" y="3288050"/>
            <a:ext cx="4556760" cy="32681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FE2E6B-D847-44FD-96D0-93FF51AC60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7360" y="2677885"/>
            <a:ext cx="2514600" cy="3950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1B26E9-3716-48C7-97EA-690A6A6BF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370" y="2677885"/>
            <a:ext cx="2767149" cy="39731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BD8D24-9CC0-4A07-B76C-E08A83A7F7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" y="136477"/>
            <a:ext cx="4556760" cy="3015096"/>
          </a:xfrm>
          <a:prstGeom prst="rect">
            <a:avLst/>
          </a:prstGeom>
        </p:spPr>
      </p:pic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60B7C19C-00C3-45FD-B3CA-50245B3B408F}"/>
              </a:ext>
            </a:extLst>
          </p:cNvPr>
          <p:cNvSpPr/>
          <p:nvPr/>
        </p:nvSpPr>
        <p:spPr>
          <a:xfrm>
            <a:off x="6126479" y="250307"/>
            <a:ext cx="4813663" cy="1709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Одновременное рисование правой и левой руками</a:t>
            </a:r>
          </a:p>
        </p:txBody>
      </p:sp>
    </p:spTree>
    <p:extLst>
      <p:ext uri="{BB962C8B-B14F-4D97-AF65-F5344CB8AC3E}">
        <p14:creationId xmlns:p14="http://schemas.microsoft.com/office/powerpoint/2010/main" val="228162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0EF9B9-2A9B-460E-A689-2CBC18F6B3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D26BED-403B-4CAB-B93E-56F7259BA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207" y="166036"/>
            <a:ext cx="2576761" cy="32629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446A71-076B-4C7F-97E6-1CB300C7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658"/>
          <a:stretch/>
        </p:blipFill>
        <p:spPr>
          <a:xfrm>
            <a:off x="5069353" y="3705275"/>
            <a:ext cx="2123398" cy="3064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99ABBD-B8E8-4252-ACC8-38B236DF02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43" y="254537"/>
            <a:ext cx="2460596" cy="32629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BB4856-F725-4EF4-A434-6569ED00E5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540" y="3705275"/>
            <a:ext cx="1941519" cy="3064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89B5CC-0C99-42B7-8223-E39205EB77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180" y="3705275"/>
            <a:ext cx="2347282" cy="3064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319820-27E2-4EEA-9CB2-2A18FF3EDF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821" y="628910"/>
            <a:ext cx="4828450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FBD148-5F8A-4CDC-92DB-2C8A063D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33E177-9CCD-4BE2-B87E-10A95786ACF5}"/>
              </a:ext>
            </a:extLst>
          </p:cNvPr>
          <p:cNvSpPr txBox="1"/>
          <p:nvPr/>
        </p:nvSpPr>
        <p:spPr>
          <a:xfrm>
            <a:off x="669470" y="620487"/>
            <a:ext cx="108258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Развитие межполушарных связей полезно для всех детей, но особенно рекомендуется для старших дошкольников. Выполняя специальные задания и просто играя в игры, дошколята лучше подготовятся к школе. Снизится риск дисграфии – нарушения письма, повысится стрессоустойчивость, улучшатся память и внимание.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Взаимодействие полушарий обеспечивает психике устойчивость, упорядоченность, дифференцированность, предопределяет общее развитие, обучаемость и интеллект.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49A4BD9-2247-42B1-B95B-C3B31BC71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936" y="3667475"/>
            <a:ext cx="6010028" cy="26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398199-0AEB-4C66-AEE8-0D1D6B183C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284422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2057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1F283F-7771-4984-B435-56799F94DE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9F2932-FE73-4315-B143-EACF0CCD83A4}"/>
              </a:ext>
            </a:extLst>
          </p:cNvPr>
          <p:cNvSpPr txBox="1"/>
          <p:nvPr/>
        </p:nvSpPr>
        <p:spPr>
          <a:xfrm>
            <a:off x="1028700" y="548640"/>
            <a:ext cx="101346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Дошкольный возраст является решающим в формировании фундамента физического и психического здоровья. Ведь именно до семи лет идет интенсивное развитие и становление функциональных систем организма, закладываются основные черты личности, формируется характер. Важно на этом этапе создать условия для всестороннего развития на основе ведущего вида деятельности дошкольников – игры. Большую роль в этом играют нейропсихологические игры, которые обеспечивают комплексный подход в реализации содержания образовательных областей ООП ДО.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AC9ABB-FA0C-47A1-BBA5-C9D6BEAC3A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65" y="4701184"/>
            <a:ext cx="6111070" cy="16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ED32E9-8940-4AC8-8E09-24594974E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0937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18D583-A1AA-4468-8339-1A76CEA0D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56" y="1011332"/>
            <a:ext cx="6879772" cy="5546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8B5D69-448C-476A-BFD8-C08C48383317}"/>
              </a:ext>
            </a:extLst>
          </p:cNvPr>
          <p:cNvSpPr txBox="1"/>
          <p:nvPr/>
        </p:nvSpPr>
        <p:spPr>
          <a:xfrm flipH="1">
            <a:off x="1155367" y="384134"/>
            <a:ext cx="2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C1F091-BA10-4BB6-995F-99D6904B9F10}"/>
              </a:ext>
            </a:extLst>
          </p:cNvPr>
          <p:cNvSpPr txBox="1"/>
          <p:nvPr/>
        </p:nvSpPr>
        <p:spPr>
          <a:xfrm>
            <a:off x="8167946" y="387290"/>
            <a:ext cx="331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полушарие</a:t>
            </a:r>
          </a:p>
        </p:txBody>
      </p:sp>
    </p:spTree>
    <p:extLst>
      <p:ext uri="{BB962C8B-B14F-4D97-AF65-F5344CB8AC3E}">
        <p14:creationId xmlns:p14="http://schemas.microsoft.com/office/powerpoint/2010/main" val="247996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FBD5922-6A61-47F8-BB93-A4B4FA554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040528-0A2E-4069-9FAD-32D7D83882DA}"/>
              </a:ext>
            </a:extLst>
          </p:cNvPr>
          <p:cNvSpPr txBox="1"/>
          <p:nvPr/>
        </p:nvSpPr>
        <p:spPr>
          <a:xfrm>
            <a:off x="718456" y="359230"/>
            <a:ext cx="109891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 – это различные телесно-ориентированные упражнения, которые позволяют через тело воздействовать на мозговые структуры.</a:t>
            </a:r>
          </a:p>
          <a:p>
            <a:pPr algn="just"/>
            <a:endParaRPr lang="ru-RU" sz="24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Релаксационные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правилами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коммуникативной сферы</a:t>
            </a:r>
          </a:p>
        </p:txBody>
      </p:sp>
      <p:sp>
        <p:nvSpPr>
          <p:cNvPr id="5" name="Прямоугольник: скругленные углы 6">
            <a:extLst>
              <a:ext uri="{FF2B5EF4-FFF2-40B4-BE49-F238E27FC236}">
                <a16:creationId xmlns:a16="http://schemas.microsoft.com/office/drawing/2014/main" xmlns="" id="{60B7C19C-00C3-45FD-B3CA-50245B3B408F}"/>
              </a:ext>
            </a:extLst>
          </p:cNvPr>
          <p:cNvSpPr/>
          <p:nvPr/>
        </p:nvSpPr>
        <p:spPr>
          <a:xfrm>
            <a:off x="6944822" y="2139484"/>
            <a:ext cx="4528722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Индивидуальные нейропсихологические игры</a:t>
            </a:r>
          </a:p>
        </p:txBody>
      </p:sp>
    </p:spTree>
    <p:extLst>
      <p:ext uri="{BB962C8B-B14F-4D97-AF65-F5344CB8AC3E}">
        <p14:creationId xmlns:p14="http://schemas.microsoft.com/office/powerpoint/2010/main" val="24119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FD4794F-C887-48EA-8048-EFC225E53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898C68-C994-4623-850C-BD97D083E4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80" y="3184845"/>
            <a:ext cx="2430780" cy="32410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DDE76D-E155-4D6B-994D-0FE3B94C67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416" y="3996570"/>
            <a:ext cx="3791647" cy="242931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13F17A-6F46-4DC5-8295-152DE040C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141" y="192411"/>
            <a:ext cx="2821305" cy="309497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602708-7AE0-46B3-8029-9C8A2E42F2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056" y="3548155"/>
            <a:ext cx="2563220" cy="2935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D2F3DBD-8159-458A-B12B-69761ED67C0D}"/>
              </a:ext>
            </a:extLst>
          </p:cNvPr>
          <p:cNvSpPr/>
          <p:nvPr/>
        </p:nvSpPr>
        <p:spPr>
          <a:xfrm>
            <a:off x="4044572" y="263918"/>
            <a:ext cx="4586483" cy="2871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cs typeface="Times New Roman" panose="02020603050405020304" pitchFamily="18" charset="0"/>
              </a:rPr>
              <a:t>Су-джок – это особой конструкции шарик с шипами и специальные металлические кольца, которые при воздействии на конечности тела дают определенный эффект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46C8C1B-77D3-4DC7-9202-6FE73CA7CB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17" y="263918"/>
            <a:ext cx="3711662" cy="24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749C7EE-AF1F-4FA3-AFEA-74A0E00D1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868" y="0"/>
            <a:ext cx="12191980" cy="6856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порт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3D74A175-81DC-494C-A853-59F5E87F9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48" y="146224"/>
            <a:ext cx="2182724" cy="288284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портивная игра, спорт, пол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24C7E4B-1804-46E0-BF2E-C93D41B31E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3003" y="3256462"/>
            <a:ext cx="2078531" cy="289620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ол, внутренний, сп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F1E91BF-9D9D-4702-B8F3-15AA31B1F1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8274" y="227396"/>
            <a:ext cx="1914573" cy="280167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порт, спортивная иг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5E63AFC-8D10-4DEC-891F-4A41CA905D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86" y="3269826"/>
            <a:ext cx="2126687" cy="288284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ва, ребенок, молодо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9774A14-D456-4879-B574-6C0A004EE8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97" y="4442252"/>
            <a:ext cx="2984895" cy="201270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ол, играет, спорт, спортивная иг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519C067-D987-407B-B0A8-A3DD2D6F8C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384" y="4442252"/>
            <a:ext cx="3364102" cy="2001641"/>
          </a:xfrm>
          <a:prstGeom prst="rect">
            <a:avLst/>
          </a:prstGeom>
        </p:spPr>
      </p:pic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xmlns="" id="{60B7C19C-00C3-45FD-B3CA-50245B3B408F}"/>
              </a:ext>
            </a:extLst>
          </p:cNvPr>
          <p:cNvSpPr/>
          <p:nvPr/>
        </p:nvSpPr>
        <p:spPr>
          <a:xfrm>
            <a:off x="3656761" y="522955"/>
            <a:ext cx="4528722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Индивидуальные нейропсихологические игры</a:t>
            </a:r>
          </a:p>
        </p:txBody>
      </p:sp>
    </p:spTree>
    <p:extLst>
      <p:ext uri="{BB962C8B-B14F-4D97-AF65-F5344CB8AC3E}">
        <p14:creationId xmlns:p14="http://schemas.microsoft.com/office/powerpoint/2010/main" val="116284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2761DD-7E61-4E4F-84F5-0EFB34D7B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77B7262-1FD5-4C95-BD70-E0E2DD1159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13" y="200133"/>
            <a:ext cx="3033971" cy="40452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342BF2-623F-4B0C-8D68-09F7D6861B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189" y="3225755"/>
            <a:ext cx="4211622" cy="31587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736432-E537-46D6-BADB-A9BDE847F0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913" y="200133"/>
            <a:ext cx="3177786" cy="423704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0B7C19C-00C3-45FD-B3CA-50245B3B408F}"/>
              </a:ext>
            </a:extLst>
          </p:cNvPr>
          <p:cNvSpPr/>
          <p:nvPr/>
        </p:nvSpPr>
        <p:spPr>
          <a:xfrm>
            <a:off x="3673089" y="524609"/>
            <a:ext cx="4528722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Наш коврик </a:t>
            </a:r>
          </a:p>
          <a:p>
            <a:pPr algn="ctr"/>
            <a:r>
              <a:rPr lang="ru-RU" sz="2800" b="1" i="1" dirty="0"/>
              <a:t>«Волшебные дорожки»</a:t>
            </a:r>
          </a:p>
        </p:txBody>
      </p:sp>
    </p:spTree>
    <p:extLst>
      <p:ext uri="{BB962C8B-B14F-4D97-AF65-F5344CB8AC3E}">
        <p14:creationId xmlns:p14="http://schemas.microsoft.com/office/powerpoint/2010/main" val="6969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577C82-A8AE-4BC3-8F92-5B70AC67A3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 descr="Изображение выглядит как ребенок, внутренний, человек, сту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B1C65A6-8E2F-4900-9431-43B34BA4C4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55" y="221469"/>
            <a:ext cx="2740953" cy="3305099"/>
          </a:xfrm>
        </p:spPr>
      </p:pic>
      <p:pic>
        <p:nvPicPr>
          <p:cNvPr id="8" name="Рисунок 7" descr="Изображение выглядит как внутренний, пол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E302AB5-F227-4DA1-A0F7-0F35FE58DC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1719" y="264621"/>
            <a:ext cx="2882164" cy="355805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ебенок, челове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DBFA2A9-1A53-4481-B949-769E4C6FED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16"/>
          <a:stretch/>
        </p:blipFill>
        <p:spPr>
          <a:xfrm>
            <a:off x="8745861" y="4087293"/>
            <a:ext cx="3266584" cy="2389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ребенок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524DAC9-BE6B-4279-9FCD-60D5E2CE06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911" y="2996368"/>
            <a:ext cx="2433485" cy="324464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ебенок, стол, ресторан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D97DD5D-3460-4F82-BC56-71F261F736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55" y="4045986"/>
            <a:ext cx="3240633" cy="2430474"/>
          </a:xfrm>
          <a:prstGeom prst="rect">
            <a:avLst/>
          </a:prstGeom>
        </p:spPr>
      </p:pic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xmlns="" id="{60B7C19C-00C3-45FD-B3CA-50245B3B408F}"/>
              </a:ext>
            </a:extLst>
          </p:cNvPr>
          <p:cNvSpPr/>
          <p:nvPr/>
        </p:nvSpPr>
        <p:spPr>
          <a:xfrm>
            <a:off x="3737552" y="616986"/>
            <a:ext cx="4528722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Фигуры вырезаем – дорожки оформляем!</a:t>
            </a:r>
          </a:p>
        </p:txBody>
      </p:sp>
    </p:spTree>
    <p:extLst>
      <p:ext uri="{BB962C8B-B14F-4D97-AF65-F5344CB8AC3E}">
        <p14:creationId xmlns:p14="http://schemas.microsoft.com/office/powerpoint/2010/main" val="392563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952034D-FA51-4B65-A59C-AD8E4D5D65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436"/>
            <a:ext cx="12192000" cy="6861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9617F10-A2B0-4DEE-87F0-31A4B30A6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753" y="122024"/>
            <a:ext cx="2572512" cy="3429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ребено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7B9F157-C304-4E90-A17A-7E43FD938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898" y="2927590"/>
            <a:ext cx="4386612" cy="35210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ол, внутренний, ребено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2DCA63E-1FD0-478F-A395-62A0F33F8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6484" y="3770337"/>
            <a:ext cx="2908848" cy="27937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AF6D522-7A91-44CF-B973-FCEB927520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62" y="293931"/>
            <a:ext cx="2461383" cy="32818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18F060-1DD3-4828-976D-DEA779C8D5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98" b="-676"/>
          <a:stretch/>
        </p:blipFill>
        <p:spPr>
          <a:xfrm>
            <a:off x="329527" y="3749270"/>
            <a:ext cx="2447422" cy="3014712"/>
          </a:xfrm>
          <a:prstGeom prst="rect">
            <a:avLst/>
          </a:prstGeom>
        </p:spPr>
      </p:pic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xmlns="" id="{60B7C19C-00C3-45FD-B3CA-50245B3B408F}"/>
              </a:ext>
            </a:extLst>
          </p:cNvPr>
          <p:cNvSpPr/>
          <p:nvPr/>
        </p:nvSpPr>
        <p:spPr>
          <a:xfrm>
            <a:off x="3385788" y="544309"/>
            <a:ext cx="4528722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По дорожкам мы шагаем</a:t>
            </a:r>
          </a:p>
          <a:p>
            <a:pPr algn="ctr"/>
            <a:r>
              <a:rPr lang="ru-RU" sz="2800" b="1" i="1" dirty="0"/>
              <a:t>И фигуры называем</a:t>
            </a:r>
          </a:p>
        </p:txBody>
      </p:sp>
    </p:spTree>
    <p:extLst>
      <p:ext uri="{BB962C8B-B14F-4D97-AF65-F5344CB8AC3E}">
        <p14:creationId xmlns:p14="http://schemas.microsoft.com/office/powerpoint/2010/main" val="4146736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229</Words>
  <Application>Microsoft Office PowerPoint</Application>
  <PresentationFormat>Произвольный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 детский сад №1 «Сказка» пгт. Джубга муниципального образования Туапсинский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№1 «Сказка» пгт. Джубга муниципального образования Туапсинский район</dc:title>
  <dc:creator>Елена Волобуева</dc:creator>
  <cp:lastModifiedBy>Polina</cp:lastModifiedBy>
  <cp:revision>21</cp:revision>
  <dcterms:created xsi:type="dcterms:W3CDTF">2021-09-22T10:29:11Z</dcterms:created>
  <dcterms:modified xsi:type="dcterms:W3CDTF">2022-04-20T11:39:56Z</dcterms:modified>
</cp:coreProperties>
</file>