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78" r:id="rId3"/>
    <p:sldId id="279" r:id="rId4"/>
    <p:sldId id="280" r:id="rId5"/>
    <p:sldId id="284" r:id="rId6"/>
    <p:sldId id="283" r:id="rId7"/>
    <p:sldId id="282" r:id="rId8"/>
    <p:sldId id="257" r:id="rId9"/>
    <p:sldId id="258" r:id="rId10"/>
    <p:sldId id="259" r:id="rId11"/>
    <p:sldId id="260" r:id="rId12"/>
    <p:sldId id="262" r:id="rId13"/>
    <p:sldId id="263" r:id="rId14"/>
    <p:sldId id="264" r:id="rId15"/>
    <p:sldId id="265" r:id="rId16"/>
    <p:sldId id="26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исти" initials="К" lastIdx="1" clrIdx="0">
    <p:extLst>
      <p:ext uri="{19B8F6BF-5375-455C-9EA6-DF929625EA0E}">
        <p15:presenceInfo xmlns:p15="http://schemas.microsoft.com/office/powerpoint/2012/main" userId="Кристи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865" autoAdjust="0"/>
  </p:normalViewPr>
  <p:slideViewPr>
    <p:cSldViewPr snapToGrid="0">
      <p:cViewPr varScale="1">
        <p:scale>
          <a:sx n="86" d="100"/>
          <a:sy n="86" d="100"/>
        </p:scale>
        <p:origin x="49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64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27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8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0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7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21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46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2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46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142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2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EC572-D46D-4CAE-A88A-6CEF0A276493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AF707-9981-4E7B-A6C8-2564257ED0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20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5" y="-822960"/>
            <a:ext cx="9361231" cy="3251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b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центр </a:t>
            </a:r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ребенка – детский сад № 9</a:t>
            </a:r>
            <a:b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</a:t>
            </a:r>
            <a:r>
              <a:rPr lang="ru-RU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Щербиновский</a:t>
            </a:r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  <a:b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станица Старощербиновская</a:t>
            </a:r>
            <a:r>
              <a:rPr lang="ru-RU" b="1" dirty="0">
                <a:ln/>
                <a:solidFill>
                  <a:schemeClr val="accent4"/>
                </a:solidFill>
              </a:rPr>
              <a:t/>
            </a:r>
            <a:br>
              <a:rPr lang="ru-RU" b="1" dirty="0">
                <a:ln/>
                <a:solidFill>
                  <a:schemeClr val="accent4"/>
                </a:soli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Мини-проект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«Одуванчик- маленькое солнышко»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0400" y="5003800"/>
            <a:ext cx="7509933" cy="149860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pPr algn="r"/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Тицкая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Кристина Михайловна</a:t>
            </a:r>
          </a:p>
          <a:p>
            <a:pPr algn="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адрес: 353620, Краснодарский край,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Щербиновский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</a:p>
          <a:p>
            <a:pPr algn="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станица Старощербиновская ул.Тельмана,146.</a:t>
            </a:r>
          </a:p>
          <a:p>
            <a:pPr algn="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телефон/факс: 8(86151)7-78-38</a:t>
            </a:r>
          </a:p>
          <a:p>
            <a:pPr algn="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e-mail: kolokolchiki.9@yandex.ru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:https://detsad9.uo-moshr.ru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152" y="2240280"/>
            <a:ext cx="5995139" cy="470915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6580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29" y="291465"/>
            <a:ext cx="3013561" cy="401808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effectLst>
            <a:softEdge rad="317500"/>
          </a:effectLst>
        </p:spPr>
      </p:pic>
      <p:sp>
        <p:nvSpPr>
          <p:cNvPr id="10" name="Выноска-облако 9"/>
          <p:cNvSpPr/>
          <p:nvPr/>
        </p:nvSpPr>
        <p:spPr>
          <a:xfrm flipH="1">
            <a:off x="7024255" y="0"/>
            <a:ext cx="2978726" cy="1717964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8080" y="1079863"/>
            <a:ext cx="8935720" cy="61082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chemeClr val="accent4"/>
                </a:solidFill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17" y="3811720"/>
            <a:ext cx="4437751" cy="3328313"/>
          </a:xfr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95" y="208203"/>
            <a:ext cx="2972098" cy="396279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36873" y="235528"/>
            <a:ext cx="225829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такие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парашютики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10" y="3981834"/>
            <a:ext cx="1709443" cy="26441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922" y="581891"/>
            <a:ext cx="1942798" cy="30084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06" y="4145262"/>
            <a:ext cx="1601349" cy="24672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14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2480" y="365125"/>
            <a:ext cx="8261096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Семейные памятки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"Одуванчик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польза или вред?"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4"/>
            <a:ext cx="6479244" cy="4598829"/>
          </a:xfr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184094"/>
            <a:ext cx="2062480" cy="29409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313" y="1185544"/>
            <a:ext cx="2061463" cy="293949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141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82" y="318655"/>
            <a:ext cx="3574473" cy="12607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привлекает сладкий нектар?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17" y="1690688"/>
            <a:ext cx="2284095" cy="292922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840" y="1683069"/>
            <a:ext cx="2284343" cy="294445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19" y="3949201"/>
            <a:ext cx="2284857" cy="29087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10" y="177553"/>
            <a:ext cx="4733018" cy="4028566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792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6160" y="782319"/>
            <a:ext cx="9057640" cy="3442547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21" y="995435"/>
            <a:ext cx="4678155" cy="4351338"/>
          </a:xfr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8" y="2334224"/>
            <a:ext cx="5145205" cy="383797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78407" y="512064"/>
            <a:ext cx="52953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«Одуванчики в траве»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2218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9760" y="365125"/>
            <a:ext cx="6395720" cy="1325563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</a:t>
            </a: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endParaRPr lang="ru-RU" sz="4000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93" y="2054954"/>
            <a:ext cx="3444550" cy="4592734"/>
          </a:xfr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2" y="-108712"/>
            <a:ext cx="3709416" cy="49458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18" y="1619773"/>
            <a:ext cx="4532715" cy="339953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009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880" y="365125"/>
            <a:ext cx="913892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350" y="1869154"/>
            <a:ext cx="6394450" cy="4795838"/>
          </a:xfr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5" y="213854"/>
            <a:ext cx="4025839" cy="33106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8218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392" y="365125"/>
            <a:ext cx="5788152" cy="147281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Мир вокруг интересен и загадочен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60" y="3214855"/>
            <a:ext cx="3116668" cy="3998773"/>
          </a:xfr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682" y="-211264"/>
            <a:ext cx="3196542" cy="426205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88" y="2406890"/>
            <a:ext cx="5067864" cy="380089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402336" y="1252728"/>
            <a:ext cx="4709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Одуванчик золотой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Был красивый, молодой,</a:t>
            </a:r>
          </a:p>
          <a:p>
            <a:r>
              <a:rPr lang="ru-RU" b="1" dirty="0">
                <a:solidFill>
                  <a:srgbClr val="00B050"/>
                </a:solidFill>
              </a:rPr>
              <a:t>Не боялся никого,</a:t>
            </a:r>
          </a:p>
          <a:p>
            <a:r>
              <a:rPr lang="ru-RU" b="1" dirty="0">
                <a:solidFill>
                  <a:srgbClr val="00B050"/>
                </a:solidFill>
              </a:rPr>
              <a:t>Даже ветра самого!</a:t>
            </a:r>
          </a:p>
          <a:p>
            <a:r>
              <a:rPr lang="ru-RU" b="1" dirty="0">
                <a:solidFill>
                  <a:srgbClr val="00B050"/>
                </a:solidFill>
              </a:rPr>
              <a:t>Одуванчик золотой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Постарел и стал седой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А как только посидел,</a:t>
            </a:r>
          </a:p>
          <a:p>
            <a:r>
              <a:rPr lang="ru-RU" b="1" dirty="0">
                <a:solidFill>
                  <a:srgbClr val="00B050"/>
                </a:solidFill>
              </a:rPr>
              <a:t>Вместе с ветром улетел.</a:t>
            </a:r>
          </a:p>
        </p:txBody>
      </p:sp>
    </p:spTree>
    <p:extLst>
      <p:ext uri="{BB962C8B-B14F-4D97-AF65-F5344CB8AC3E}">
        <p14:creationId xmlns:p14="http://schemas.microsoft.com/office/powerpoint/2010/main" val="395714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-облако 6"/>
          <p:cNvSpPr/>
          <p:nvPr/>
        </p:nvSpPr>
        <p:spPr>
          <a:xfrm flipH="1">
            <a:off x="3602181" y="332509"/>
            <a:ext cx="2646218" cy="1551709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963" y="387927"/>
            <a:ext cx="1953491" cy="12330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маленьких 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солнышек!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080" y="1423806"/>
            <a:ext cx="3866231" cy="51549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17" y="1409951"/>
            <a:ext cx="4015061" cy="51549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768" y="2002067"/>
            <a:ext cx="2811801" cy="284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4680" y="365125"/>
            <a:ext cx="8199120" cy="1325563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anose="020F0502020204030204"/>
                <a:ea typeface="+mn-ea"/>
                <a:cs typeface="+mn-cs"/>
              </a:rPr>
              <a:t>«Модель трех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anose="020F0502020204030204"/>
                <a:ea typeface="+mn-ea"/>
                <a:cs typeface="+mn-cs"/>
              </a:rPr>
              <a:t>вопросов»</a:t>
            </a:r>
            <a: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224" y="1"/>
            <a:ext cx="2835901" cy="359359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608" y="1248074"/>
            <a:ext cx="2807208" cy="357752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4074"/>
            <a:ext cx="3950970" cy="2950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665234"/>
            <a:ext cx="5485032" cy="411377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822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 flipH="1">
            <a:off x="900545" y="762000"/>
            <a:ext cx="2881746" cy="2064326"/>
          </a:xfrm>
          <a:prstGeom prst="cloudCallout">
            <a:avLst>
              <a:gd name="adj1" fmla="val -12700"/>
              <a:gd name="adj2" fmla="val 83989"/>
            </a:avLst>
          </a:prstGeom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055" y="1163782"/>
            <a:ext cx="2687782" cy="942109"/>
          </a:xfrm>
        </p:spPr>
        <p:txBody>
          <a:bodyPr>
            <a:noAutofit/>
          </a:bodyPr>
          <a:lstStyle/>
          <a:p>
            <a:r>
              <a:rPr lang="ru-RU" sz="1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*</a:t>
            </a: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мы знаем </a:t>
            </a:r>
            <a:b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 одуванчике?</a:t>
            </a:r>
            <a:b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*Что хотим узнать?</a:t>
            </a:r>
            <a:b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*Как узнаем?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1" y="1620375"/>
            <a:ext cx="7360919" cy="5445443"/>
          </a:xfrm>
          <a:effectLst>
            <a:softEdge rad="317500"/>
          </a:effectLst>
        </p:spPr>
      </p:pic>
      <p:pic>
        <p:nvPicPr>
          <p:cNvPr id="6" name="Рисунок 5" descr="http://scientificstar.ru/_ph/20/2/144203350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5853" y="3643313"/>
            <a:ext cx="2149620" cy="281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mileoff.net/Materials/_info_anime_smile/32225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4184" y="3643746"/>
            <a:ext cx="1810616" cy="279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91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56" y="1079863"/>
            <a:ext cx="10905744" cy="61082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1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представлений о первоцвете- одуванчике, его характерных особенностях.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" y="1825625"/>
            <a:ext cx="10905744" cy="4351338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13970" indent="0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397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1.Знакомить детей с одуванчиком, как с одним из растений экологической тропа детского сада.                                                                                                                                             2. Показать взаимосвязь одуванчика с другими живыми организмами.                                                                                               3.Дать детям знания о полезных свойствах  одуванчика как лекарственного растения.   4. Учить обращаться с растением так, чтобы не нанести вред природе.                                                                        5. Вызвать позитивное эмоциональное отношение к объектам живой природы.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13970" indent="0">
              <a:buNone/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n/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7280" y="228601"/>
            <a:ext cx="4848352" cy="859536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accent4"/>
                </a:solidFill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</a:rPr>
            </a:br>
            <a: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  <a:t>«Лотос –план»</a:t>
            </a:r>
            <a:b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50" y="807326"/>
            <a:ext cx="8328186" cy="6279274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607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113" y="1220894"/>
            <a:ext cx="7258887" cy="544902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0" name="Выноска-облако 9"/>
          <p:cNvSpPr/>
          <p:nvPr/>
        </p:nvSpPr>
        <p:spPr>
          <a:xfrm flipH="1">
            <a:off x="5320143" y="0"/>
            <a:ext cx="3144983" cy="1898073"/>
          </a:xfrm>
          <a:prstGeom prst="cloudCallout">
            <a:avLst/>
          </a:prstGeom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872" y="249382"/>
            <a:ext cx="3225615" cy="14413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чего он состоит?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3638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2" y="3621786"/>
            <a:ext cx="1996440" cy="31623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8" y="105728"/>
            <a:ext cx="2004060" cy="31699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15" y="1290733"/>
            <a:ext cx="2042160" cy="31699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935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624" y="365125"/>
            <a:ext cx="9500616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anose="020F0502020204030204"/>
                <a:ea typeface="+mn-ea"/>
                <a:cs typeface="+mn-cs"/>
              </a:rPr>
              <a:t>Живой барометр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743" y="1690688"/>
            <a:ext cx="3882192" cy="517625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39" y="1439545"/>
            <a:ext cx="3662736" cy="510019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03633" y="2967335"/>
            <a:ext cx="1847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73" y="1690688"/>
            <a:ext cx="3040380" cy="386150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924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328" y="365125"/>
            <a:ext cx="9208008" cy="2336959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anose="020F0502020204030204"/>
                <a:ea typeface="+mn-ea"/>
                <a:cs typeface="+mn-cs"/>
              </a:rPr>
              <a:t>Реакция на пасмурность</a:t>
            </a:r>
            <a: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Calibri" panose="020F0502020204030204"/>
                <a:ea typeface="+mn-ea"/>
                <a:cs typeface="+mn-cs"/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372" y="2180875"/>
            <a:ext cx="2205228" cy="2827003"/>
          </a:xfr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70" y="1715008"/>
            <a:ext cx="2849118" cy="3798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254" y="1654556"/>
            <a:ext cx="2976753" cy="396900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465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182</Words>
  <Application>Microsoft Office PowerPoint</Application>
  <PresentationFormat>Широкоэкранный</PresentationFormat>
  <Paragraphs>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 центр развития ребенка – детский сад № 9 муниципального образования Щербиновский район  станица Старощербиновская Мини-проект «Одуванчик- маленькое солнышко»</vt:lpstr>
      <vt:lpstr>Сколько  маленьких  солнышек!</vt:lpstr>
      <vt:lpstr>«Модель трех вопросов» </vt:lpstr>
      <vt:lpstr>*Что мы знаем  об одуванчике? *Что хотим узнать? *Как узнаем?</vt:lpstr>
      <vt:lpstr>Цель:формирование представлений о первоцвете- одуванчике, его характерных особенностях. </vt:lpstr>
      <vt:lpstr> «Лотос –план» </vt:lpstr>
      <vt:lpstr>Из чего он состоит? </vt:lpstr>
      <vt:lpstr>Живой барометр</vt:lpstr>
      <vt:lpstr>Реакция на пасмурность </vt:lpstr>
      <vt:lpstr> </vt:lpstr>
      <vt:lpstr>Семейные памятки "Одуванчик - польза или вред?" </vt:lpstr>
      <vt:lpstr>Кого привлекает сладкий нектар?</vt:lpstr>
      <vt:lpstr>  </vt:lpstr>
      <vt:lpstr>Наше творчество</vt:lpstr>
      <vt:lpstr>Выставка</vt:lpstr>
      <vt:lpstr>Мир вокруг интересен и загадочен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«Песочная терапия, как средство адаптации и развития детей младшего возраста»</dc:title>
  <dc:creator>Кристи</dc:creator>
  <cp:lastModifiedBy>Кристи</cp:lastModifiedBy>
  <cp:revision>82</cp:revision>
  <dcterms:created xsi:type="dcterms:W3CDTF">2025-07-27T10:23:46Z</dcterms:created>
  <dcterms:modified xsi:type="dcterms:W3CDTF">2026-05-18T05:15:16Z</dcterms:modified>
</cp:coreProperties>
</file>