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324" r:id="rId3"/>
    <p:sldId id="323" r:id="rId4"/>
    <p:sldId id="285" r:id="rId5"/>
    <p:sldId id="291" r:id="rId6"/>
    <p:sldId id="278" r:id="rId7"/>
    <p:sldId id="310" r:id="rId8"/>
    <p:sldId id="322" r:id="rId9"/>
    <p:sldId id="326" r:id="rId10"/>
    <p:sldId id="297" r:id="rId11"/>
    <p:sldId id="332" r:id="rId12"/>
    <p:sldId id="327" r:id="rId13"/>
    <p:sldId id="330" r:id="rId14"/>
    <p:sldId id="325" r:id="rId15"/>
    <p:sldId id="334" r:id="rId16"/>
    <p:sldId id="311" r:id="rId17"/>
    <p:sldId id="333" r:id="rId18"/>
    <p:sldId id="308" r:id="rId19"/>
    <p:sldId id="318" r:id="rId20"/>
    <p:sldId id="294" r:id="rId21"/>
    <p:sldId id="269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iagrams/_rels/data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image" Target="../media/image38.pn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image" Target="../media/image18.jpeg"/><Relationship Id="rId4" Type="http://schemas.openxmlformats.org/officeDocument/2006/relationships/image" Target="../media/image21.jpeg"/></Relationships>
</file>

<file path=ppt/diagrams/_rels/data8.xml.rels><?xml version="1.0" encoding="UTF-8" standalone="yes"?>
<Relationships xmlns="http://schemas.openxmlformats.org/package/2006/relationships"><Relationship Id="rId1" Type="http://schemas.openxmlformats.org/officeDocument/2006/relationships/image" Target="../media/image35.jpe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FE766F8-C236-4E90-BEA1-DB8131494CC3}" type="doc">
      <dgm:prSet loTypeId="urn:microsoft.com/office/officeart/2005/8/layout/chevron2" loCatId="list" qsTypeId="urn:microsoft.com/office/officeart/2005/8/quickstyle/3d1" qsCatId="3D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6E9368AB-37B5-4844-A183-17E29B6AC2D4}">
      <dgm:prSet phldrT="[Текст]"/>
      <dgm:spPr/>
      <dgm:t>
        <a:bodyPr/>
        <a:lstStyle/>
        <a:p>
          <a:r>
            <a:rPr lang="ru-RU" dirty="0" smtClean="0"/>
            <a:t>Цель:</a:t>
          </a:r>
          <a:endParaRPr lang="ru-RU" dirty="0"/>
        </a:p>
      </dgm:t>
    </dgm:pt>
    <dgm:pt modelId="{264B6A53-2636-4573-8B34-BF65B1001345}" type="parTrans" cxnId="{BEC46E34-BDED-4886-B5D2-AD3259FF7375}">
      <dgm:prSet/>
      <dgm:spPr/>
      <dgm:t>
        <a:bodyPr/>
        <a:lstStyle/>
        <a:p>
          <a:endParaRPr lang="ru-RU"/>
        </a:p>
      </dgm:t>
    </dgm:pt>
    <dgm:pt modelId="{5E36FF99-6C37-4CB8-966B-8538A09F6A57}" type="sibTrans" cxnId="{BEC46E34-BDED-4886-B5D2-AD3259FF7375}">
      <dgm:prSet/>
      <dgm:spPr/>
      <dgm:t>
        <a:bodyPr/>
        <a:lstStyle/>
        <a:p>
          <a:endParaRPr lang="ru-RU"/>
        </a:p>
      </dgm:t>
    </dgm:pt>
    <dgm:pt modelId="{980B6B92-1AAF-42A5-86A2-7843C58FF7E9}">
      <dgm:prSet phldrT="[Текст]"/>
      <dgm:spPr/>
      <dgm:t>
        <a:bodyPr/>
        <a:lstStyle/>
        <a:p>
          <a:r>
            <a:rPr lang="ru-RU" dirty="0" smtClean="0"/>
            <a:t>сформировать ответственное отношение детей к сохранению природы родного края, а также пополнению зеленого фонда города.</a:t>
          </a:r>
          <a:endParaRPr lang="ru-RU" dirty="0"/>
        </a:p>
      </dgm:t>
    </dgm:pt>
    <dgm:pt modelId="{76F3F025-6AAE-43E7-A295-98BD0C372391}" type="parTrans" cxnId="{D7F4A6AB-ECA5-40DE-9065-06803727B7FC}">
      <dgm:prSet/>
      <dgm:spPr/>
      <dgm:t>
        <a:bodyPr/>
        <a:lstStyle/>
        <a:p>
          <a:endParaRPr lang="ru-RU"/>
        </a:p>
      </dgm:t>
    </dgm:pt>
    <dgm:pt modelId="{FE2EAB3D-BAB2-43FE-9829-DD54C2081EBA}" type="sibTrans" cxnId="{D7F4A6AB-ECA5-40DE-9065-06803727B7FC}">
      <dgm:prSet/>
      <dgm:spPr/>
      <dgm:t>
        <a:bodyPr/>
        <a:lstStyle/>
        <a:p>
          <a:endParaRPr lang="ru-RU"/>
        </a:p>
      </dgm:t>
    </dgm:pt>
    <dgm:pt modelId="{56BAC7B5-E40F-4549-81AD-4008879B178F}" type="pres">
      <dgm:prSet presAssocID="{1FE766F8-C236-4E90-BEA1-DB8131494CC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28311A2-DA9E-4B12-9725-10175B4E33F9}" type="pres">
      <dgm:prSet presAssocID="{6E9368AB-37B5-4844-A183-17E29B6AC2D4}" presName="composite" presStyleCnt="0"/>
      <dgm:spPr/>
      <dgm:t>
        <a:bodyPr/>
        <a:lstStyle/>
        <a:p>
          <a:endParaRPr lang="ru-RU"/>
        </a:p>
      </dgm:t>
    </dgm:pt>
    <dgm:pt modelId="{06281F47-DA89-4FF1-BE8B-CD72B23200F3}" type="pres">
      <dgm:prSet presAssocID="{6E9368AB-37B5-4844-A183-17E29B6AC2D4}" presName="parentText" presStyleLbl="alignNode1" presStyleIdx="0" presStyleCnt="1" custLinFactNeighborX="2857" custLinFactNeighborY="140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B34ADF-9CB3-44BB-B6CC-29A5CCF96C20}" type="pres">
      <dgm:prSet presAssocID="{6E9368AB-37B5-4844-A183-17E29B6AC2D4}" presName="descendantText" presStyleLbl="alignAcc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EC46E34-BDED-4886-B5D2-AD3259FF7375}" srcId="{1FE766F8-C236-4E90-BEA1-DB8131494CC3}" destId="{6E9368AB-37B5-4844-A183-17E29B6AC2D4}" srcOrd="0" destOrd="0" parTransId="{264B6A53-2636-4573-8B34-BF65B1001345}" sibTransId="{5E36FF99-6C37-4CB8-966B-8538A09F6A57}"/>
    <dgm:cxn modelId="{D7F4A6AB-ECA5-40DE-9065-06803727B7FC}" srcId="{6E9368AB-37B5-4844-A183-17E29B6AC2D4}" destId="{980B6B92-1AAF-42A5-86A2-7843C58FF7E9}" srcOrd="0" destOrd="0" parTransId="{76F3F025-6AAE-43E7-A295-98BD0C372391}" sibTransId="{FE2EAB3D-BAB2-43FE-9829-DD54C2081EBA}"/>
    <dgm:cxn modelId="{DF70C69F-1B55-4251-9AD3-52316F6DE8D1}" type="presOf" srcId="{6E9368AB-37B5-4844-A183-17E29B6AC2D4}" destId="{06281F47-DA89-4FF1-BE8B-CD72B23200F3}" srcOrd="0" destOrd="0" presId="urn:microsoft.com/office/officeart/2005/8/layout/chevron2"/>
    <dgm:cxn modelId="{A921965E-9F71-4E05-89BA-EBED10293730}" type="presOf" srcId="{980B6B92-1AAF-42A5-86A2-7843C58FF7E9}" destId="{65B34ADF-9CB3-44BB-B6CC-29A5CCF96C20}" srcOrd="0" destOrd="0" presId="urn:microsoft.com/office/officeart/2005/8/layout/chevron2"/>
    <dgm:cxn modelId="{958415E6-F3B9-48BD-8A96-5093B3106B41}" type="presOf" srcId="{1FE766F8-C236-4E90-BEA1-DB8131494CC3}" destId="{56BAC7B5-E40F-4549-81AD-4008879B178F}" srcOrd="0" destOrd="0" presId="urn:microsoft.com/office/officeart/2005/8/layout/chevron2"/>
    <dgm:cxn modelId="{C50F3F99-6DFE-4C38-9E84-5DCD6122C27D}" type="presParOf" srcId="{56BAC7B5-E40F-4549-81AD-4008879B178F}" destId="{A28311A2-DA9E-4B12-9725-10175B4E33F9}" srcOrd="0" destOrd="0" presId="urn:microsoft.com/office/officeart/2005/8/layout/chevron2"/>
    <dgm:cxn modelId="{D2C27624-C07C-4388-9637-4EAF1EF77ABF}" type="presParOf" srcId="{A28311A2-DA9E-4B12-9725-10175B4E33F9}" destId="{06281F47-DA89-4FF1-BE8B-CD72B23200F3}" srcOrd="0" destOrd="0" presId="urn:microsoft.com/office/officeart/2005/8/layout/chevron2"/>
    <dgm:cxn modelId="{B2718F0C-412A-43CC-95C6-65538D8B5191}" type="presParOf" srcId="{A28311A2-DA9E-4B12-9725-10175B4E33F9}" destId="{65B34ADF-9CB3-44BB-B6CC-29A5CCF96C2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E69DE0A6-929D-4B3F-AF78-CAC42173D00E}" type="doc">
      <dgm:prSet loTypeId="urn:microsoft.com/office/officeart/2005/8/layout/vList4#2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FDB609D5-6C40-4B2F-BD32-129DFDB23E4E}">
      <dgm:prSet phldrT="[Текст]"/>
      <dgm:spPr/>
      <dgm:t>
        <a:bodyPr/>
        <a:lstStyle/>
        <a:p>
          <a:r>
            <a:rPr lang="ru-RU" dirty="0" smtClean="0"/>
            <a:t>Проект помогает мне создать среду по экологическому воспитанию руками самих детей  в процесс самостоятельной познавательно-исследовательской деятельности.</a:t>
          </a:r>
          <a:endParaRPr lang="ru-RU" dirty="0"/>
        </a:p>
      </dgm:t>
    </dgm:pt>
    <dgm:pt modelId="{E68DB3F2-2DEC-47A8-B502-0714C1788F89}" type="parTrans" cxnId="{B6E3E314-53CB-4F5D-9FEB-E8912625098B}">
      <dgm:prSet/>
      <dgm:spPr/>
      <dgm:t>
        <a:bodyPr/>
        <a:lstStyle/>
        <a:p>
          <a:endParaRPr lang="ru-RU"/>
        </a:p>
      </dgm:t>
    </dgm:pt>
    <dgm:pt modelId="{21FFCA74-F82E-4977-ACB4-8C62D2A70849}" type="sibTrans" cxnId="{B6E3E314-53CB-4F5D-9FEB-E8912625098B}">
      <dgm:prSet/>
      <dgm:spPr/>
      <dgm:t>
        <a:bodyPr/>
        <a:lstStyle/>
        <a:p>
          <a:endParaRPr lang="ru-RU"/>
        </a:p>
      </dgm:t>
    </dgm:pt>
    <dgm:pt modelId="{84FEC3A8-028E-42D0-ABF7-0CE91B77D4AD}">
      <dgm:prSet phldrT="[Текст]"/>
      <dgm:spPr/>
      <dgm:t>
        <a:bodyPr/>
        <a:lstStyle/>
        <a:p>
          <a:r>
            <a:rPr lang="ru-RU" dirty="0" smtClean="0"/>
            <a:t>Я вместе со своим ребенком учусь внимательно рассматривать окружающий мир. Проект дает возможность   сделать для города доброе дело: вырастить дерево!</a:t>
          </a:r>
          <a:endParaRPr lang="ru-RU" dirty="0"/>
        </a:p>
      </dgm:t>
    </dgm:pt>
    <dgm:pt modelId="{6B3C1141-1785-4ACA-A283-27BA98C65314}" type="parTrans" cxnId="{E3B7F399-6107-4E4E-8AFD-EC7DF3ABC551}">
      <dgm:prSet/>
      <dgm:spPr/>
      <dgm:t>
        <a:bodyPr/>
        <a:lstStyle/>
        <a:p>
          <a:endParaRPr lang="ru-RU"/>
        </a:p>
      </dgm:t>
    </dgm:pt>
    <dgm:pt modelId="{23EA3B99-BCC4-4AD0-B0EB-3DEC719A6E57}" type="sibTrans" cxnId="{E3B7F399-6107-4E4E-8AFD-EC7DF3ABC551}">
      <dgm:prSet/>
      <dgm:spPr/>
      <dgm:t>
        <a:bodyPr/>
        <a:lstStyle/>
        <a:p>
          <a:endParaRPr lang="ru-RU"/>
        </a:p>
      </dgm:t>
    </dgm:pt>
    <dgm:pt modelId="{9A96D1A8-CBED-42A1-BCE1-38EB208D2FC0}">
      <dgm:prSet phldrT="[Текст]"/>
      <dgm:spPr/>
      <dgm:t>
        <a:bodyPr/>
        <a:lstStyle/>
        <a:p>
          <a:r>
            <a:rPr lang="ru-RU" dirty="0" smtClean="0"/>
            <a:t>В проекте я узнал, что маленькое семя  -это в будущем большое дерево. Я очень хочу его вырастить сам! А потом наблюдать, как оно будет расти и очищать воздух в городе.</a:t>
          </a:r>
          <a:endParaRPr lang="ru-RU" dirty="0"/>
        </a:p>
      </dgm:t>
    </dgm:pt>
    <dgm:pt modelId="{E8609628-E89A-454E-97C1-E66D15091AB6}" type="parTrans" cxnId="{77182618-8A3A-4FCD-91E9-9F2601A5EEC4}">
      <dgm:prSet/>
      <dgm:spPr/>
      <dgm:t>
        <a:bodyPr/>
        <a:lstStyle/>
        <a:p>
          <a:endParaRPr lang="ru-RU"/>
        </a:p>
      </dgm:t>
    </dgm:pt>
    <dgm:pt modelId="{783C8221-034F-4005-A437-9A647E2DD185}" type="sibTrans" cxnId="{77182618-8A3A-4FCD-91E9-9F2601A5EEC4}">
      <dgm:prSet/>
      <dgm:spPr/>
      <dgm:t>
        <a:bodyPr/>
        <a:lstStyle/>
        <a:p>
          <a:endParaRPr lang="ru-RU"/>
        </a:p>
      </dgm:t>
    </dgm:pt>
    <dgm:pt modelId="{95A742B0-86A1-4727-95B5-11EBD414C91B}" type="pres">
      <dgm:prSet presAssocID="{E69DE0A6-929D-4B3F-AF78-CAC42173D00E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C15A317-F6CF-4E04-9529-0B087F2CE928}" type="pres">
      <dgm:prSet presAssocID="{FDB609D5-6C40-4B2F-BD32-129DFDB23E4E}" presName="comp" presStyleCnt="0"/>
      <dgm:spPr/>
      <dgm:t>
        <a:bodyPr/>
        <a:lstStyle/>
        <a:p>
          <a:endParaRPr lang="ru-RU"/>
        </a:p>
      </dgm:t>
    </dgm:pt>
    <dgm:pt modelId="{ED097849-B548-4F66-949F-2F3E54ADDFF3}" type="pres">
      <dgm:prSet presAssocID="{FDB609D5-6C40-4B2F-BD32-129DFDB23E4E}" presName="box" presStyleLbl="node1" presStyleIdx="0" presStyleCnt="3"/>
      <dgm:spPr/>
      <dgm:t>
        <a:bodyPr/>
        <a:lstStyle/>
        <a:p>
          <a:endParaRPr lang="ru-RU"/>
        </a:p>
      </dgm:t>
    </dgm:pt>
    <dgm:pt modelId="{7FB21E0C-F43F-4F1C-BA3D-AF57BD5F254F}" type="pres">
      <dgm:prSet presAssocID="{FDB609D5-6C40-4B2F-BD32-129DFDB23E4E}" presName="img" presStyleLbl="fgImgPlace1" presStyleIdx="0" presStyleCnt="3" custScaleX="82942" custScaleY="145922"/>
      <dgm:spPr/>
      <dgm:t>
        <a:bodyPr/>
        <a:lstStyle/>
        <a:p>
          <a:endParaRPr lang="ru-RU"/>
        </a:p>
      </dgm:t>
    </dgm:pt>
    <dgm:pt modelId="{CF3917EA-8965-4F47-A312-1124BDA1685A}" type="pres">
      <dgm:prSet presAssocID="{FDB609D5-6C40-4B2F-BD32-129DFDB23E4E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E6E5D0-B2A9-45DB-855F-9896B3FBE327}" type="pres">
      <dgm:prSet presAssocID="{21FFCA74-F82E-4977-ACB4-8C62D2A70849}" presName="spacer" presStyleCnt="0"/>
      <dgm:spPr/>
      <dgm:t>
        <a:bodyPr/>
        <a:lstStyle/>
        <a:p>
          <a:endParaRPr lang="ru-RU"/>
        </a:p>
      </dgm:t>
    </dgm:pt>
    <dgm:pt modelId="{4042AEFB-A9FF-4447-8519-E8D3C6B2AA7B}" type="pres">
      <dgm:prSet presAssocID="{84FEC3A8-028E-42D0-ABF7-0CE91B77D4AD}" presName="comp" presStyleCnt="0"/>
      <dgm:spPr/>
      <dgm:t>
        <a:bodyPr/>
        <a:lstStyle/>
        <a:p>
          <a:endParaRPr lang="ru-RU"/>
        </a:p>
      </dgm:t>
    </dgm:pt>
    <dgm:pt modelId="{B7D8D674-D189-458C-944F-050CD3EC1185}" type="pres">
      <dgm:prSet presAssocID="{84FEC3A8-028E-42D0-ABF7-0CE91B77D4AD}" presName="box" presStyleLbl="node1" presStyleIdx="1" presStyleCnt="3"/>
      <dgm:spPr/>
      <dgm:t>
        <a:bodyPr/>
        <a:lstStyle/>
        <a:p>
          <a:endParaRPr lang="ru-RU"/>
        </a:p>
      </dgm:t>
    </dgm:pt>
    <dgm:pt modelId="{D5FB45AA-5657-40E2-8F34-33C052870F0C}" type="pres">
      <dgm:prSet presAssocID="{84FEC3A8-028E-42D0-ABF7-0CE91B77D4AD}" presName="img" presStyleLbl="fgImgPlace1" presStyleIdx="1" presStyleCnt="3" custScaleX="81694" custScaleY="131752"/>
      <dgm:spPr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CF9ABE63-2A7A-4517-9FBD-CFE79D03B7A8}" type="pres">
      <dgm:prSet presAssocID="{84FEC3A8-028E-42D0-ABF7-0CE91B77D4AD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A62AD4-D939-4840-9392-0F5CB13C2A3D}" type="pres">
      <dgm:prSet presAssocID="{23EA3B99-BCC4-4AD0-B0EB-3DEC719A6E57}" presName="spacer" presStyleCnt="0"/>
      <dgm:spPr/>
      <dgm:t>
        <a:bodyPr/>
        <a:lstStyle/>
        <a:p>
          <a:endParaRPr lang="ru-RU"/>
        </a:p>
      </dgm:t>
    </dgm:pt>
    <dgm:pt modelId="{91A3C74E-5236-4182-BC1F-ACF94C4843ED}" type="pres">
      <dgm:prSet presAssocID="{9A96D1A8-CBED-42A1-BCE1-38EB208D2FC0}" presName="comp" presStyleCnt="0"/>
      <dgm:spPr/>
      <dgm:t>
        <a:bodyPr/>
        <a:lstStyle/>
        <a:p>
          <a:endParaRPr lang="ru-RU"/>
        </a:p>
      </dgm:t>
    </dgm:pt>
    <dgm:pt modelId="{D130643B-0E3F-4C2A-9B44-99F4F6C2A431}" type="pres">
      <dgm:prSet presAssocID="{9A96D1A8-CBED-42A1-BCE1-38EB208D2FC0}" presName="box" presStyleLbl="node1" presStyleIdx="2" presStyleCnt="3" custLinFactNeighborX="-120" custLinFactNeighborY="-1679"/>
      <dgm:spPr/>
      <dgm:t>
        <a:bodyPr/>
        <a:lstStyle/>
        <a:p>
          <a:endParaRPr lang="ru-RU"/>
        </a:p>
      </dgm:t>
    </dgm:pt>
    <dgm:pt modelId="{3D9D706E-5A3A-4B81-A249-F91B1C892BE9}" type="pres">
      <dgm:prSet presAssocID="{9A96D1A8-CBED-42A1-BCE1-38EB208D2FC0}" presName="img" presStyleLbl="fgImgPlace1" presStyleIdx="2" presStyleCnt="3" custScaleX="81465" custScaleY="110224" custLinFactNeighborX="-3602" custLinFactNeighborY="-2558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38225D74-D52A-4703-A460-33F49E3AB16F}" type="pres">
      <dgm:prSet presAssocID="{9A96D1A8-CBED-42A1-BCE1-38EB208D2FC0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0C5AF19-5F24-45F8-B87A-31F3296FC1F6}" type="presOf" srcId="{E69DE0A6-929D-4B3F-AF78-CAC42173D00E}" destId="{95A742B0-86A1-4727-95B5-11EBD414C91B}" srcOrd="0" destOrd="0" presId="urn:microsoft.com/office/officeart/2005/8/layout/vList4#2"/>
    <dgm:cxn modelId="{6CD82678-2B18-441C-9ABF-C4744167BDE4}" type="presOf" srcId="{84FEC3A8-028E-42D0-ABF7-0CE91B77D4AD}" destId="{B7D8D674-D189-458C-944F-050CD3EC1185}" srcOrd="0" destOrd="0" presId="urn:microsoft.com/office/officeart/2005/8/layout/vList4#2"/>
    <dgm:cxn modelId="{E3B7F399-6107-4E4E-8AFD-EC7DF3ABC551}" srcId="{E69DE0A6-929D-4B3F-AF78-CAC42173D00E}" destId="{84FEC3A8-028E-42D0-ABF7-0CE91B77D4AD}" srcOrd="1" destOrd="0" parTransId="{6B3C1141-1785-4ACA-A283-27BA98C65314}" sibTransId="{23EA3B99-BCC4-4AD0-B0EB-3DEC719A6E57}"/>
    <dgm:cxn modelId="{AC086B8E-B457-48C2-8E90-BF2AF7148A24}" type="presOf" srcId="{9A96D1A8-CBED-42A1-BCE1-38EB208D2FC0}" destId="{D130643B-0E3F-4C2A-9B44-99F4F6C2A431}" srcOrd="0" destOrd="0" presId="urn:microsoft.com/office/officeart/2005/8/layout/vList4#2"/>
    <dgm:cxn modelId="{B6E3E314-53CB-4F5D-9FEB-E8912625098B}" srcId="{E69DE0A6-929D-4B3F-AF78-CAC42173D00E}" destId="{FDB609D5-6C40-4B2F-BD32-129DFDB23E4E}" srcOrd="0" destOrd="0" parTransId="{E68DB3F2-2DEC-47A8-B502-0714C1788F89}" sibTransId="{21FFCA74-F82E-4977-ACB4-8C62D2A70849}"/>
    <dgm:cxn modelId="{DFF3AE68-F4D8-4E3C-AA4C-BBD55EAF23C3}" type="presOf" srcId="{9A96D1A8-CBED-42A1-BCE1-38EB208D2FC0}" destId="{38225D74-D52A-4703-A460-33F49E3AB16F}" srcOrd="1" destOrd="0" presId="urn:microsoft.com/office/officeart/2005/8/layout/vList4#2"/>
    <dgm:cxn modelId="{BB5F21D8-01C8-4F89-8506-062F149FB62B}" type="presOf" srcId="{84FEC3A8-028E-42D0-ABF7-0CE91B77D4AD}" destId="{CF9ABE63-2A7A-4517-9FBD-CFE79D03B7A8}" srcOrd="1" destOrd="0" presId="urn:microsoft.com/office/officeart/2005/8/layout/vList4#2"/>
    <dgm:cxn modelId="{9693AC2E-9BF2-41D5-95D7-F002E3CCE57F}" type="presOf" srcId="{FDB609D5-6C40-4B2F-BD32-129DFDB23E4E}" destId="{ED097849-B548-4F66-949F-2F3E54ADDFF3}" srcOrd="0" destOrd="0" presId="urn:microsoft.com/office/officeart/2005/8/layout/vList4#2"/>
    <dgm:cxn modelId="{77182618-8A3A-4FCD-91E9-9F2601A5EEC4}" srcId="{E69DE0A6-929D-4B3F-AF78-CAC42173D00E}" destId="{9A96D1A8-CBED-42A1-BCE1-38EB208D2FC0}" srcOrd="2" destOrd="0" parTransId="{E8609628-E89A-454E-97C1-E66D15091AB6}" sibTransId="{783C8221-034F-4005-A437-9A647E2DD185}"/>
    <dgm:cxn modelId="{860E1A1F-35D1-496D-892F-DA1BA99D7E84}" type="presOf" srcId="{FDB609D5-6C40-4B2F-BD32-129DFDB23E4E}" destId="{CF3917EA-8965-4F47-A312-1124BDA1685A}" srcOrd="1" destOrd="0" presId="urn:microsoft.com/office/officeart/2005/8/layout/vList4#2"/>
    <dgm:cxn modelId="{AFCDA4B3-6153-4A89-8AF7-BF33D5F557E6}" type="presParOf" srcId="{95A742B0-86A1-4727-95B5-11EBD414C91B}" destId="{6C15A317-F6CF-4E04-9529-0B087F2CE928}" srcOrd="0" destOrd="0" presId="urn:microsoft.com/office/officeart/2005/8/layout/vList4#2"/>
    <dgm:cxn modelId="{FC7137C1-5402-4221-9C03-A3FA655429B8}" type="presParOf" srcId="{6C15A317-F6CF-4E04-9529-0B087F2CE928}" destId="{ED097849-B548-4F66-949F-2F3E54ADDFF3}" srcOrd="0" destOrd="0" presId="urn:microsoft.com/office/officeart/2005/8/layout/vList4#2"/>
    <dgm:cxn modelId="{5D877738-AE96-45A5-B7D4-F4D068C48A2F}" type="presParOf" srcId="{6C15A317-F6CF-4E04-9529-0B087F2CE928}" destId="{7FB21E0C-F43F-4F1C-BA3D-AF57BD5F254F}" srcOrd="1" destOrd="0" presId="urn:microsoft.com/office/officeart/2005/8/layout/vList4#2"/>
    <dgm:cxn modelId="{50B81DCF-CB5D-4CCB-9DEC-79F93784D10F}" type="presParOf" srcId="{6C15A317-F6CF-4E04-9529-0B087F2CE928}" destId="{CF3917EA-8965-4F47-A312-1124BDA1685A}" srcOrd="2" destOrd="0" presId="urn:microsoft.com/office/officeart/2005/8/layout/vList4#2"/>
    <dgm:cxn modelId="{EF19C98F-F55C-4FC7-951C-ACBD2849AE08}" type="presParOf" srcId="{95A742B0-86A1-4727-95B5-11EBD414C91B}" destId="{E8E6E5D0-B2A9-45DB-855F-9896B3FBE327}" srcOrd="1" destOrd="0" presId="urn:microsoft.com/office/officeart/2005/8/layout/vList4#2"/>
    <dgm:cxn modelId="{A0E761F8-B2FB-4CD8-870B-E519357DEF61}" type="presParOf" srcId="{95A742B0-86A1-4727-95B5-11EBD414C91B}" destId="{4042AEFB-A9FF-4447-8519-E8D3C6B2AA7B}" srcOrd="2" destOrd="0" presId="urn:microsoft.com/office/officeart/2005/8/layout/vList4#2"/>
    <dgm:cxn modelId="{46F38C27-259D-4432-9AB9-CD3372437929}" type="presParOf" srcId="{4042AEFB-A9FF-4447-8519-E8D3C6B2AA7B}" destId="{B7D8D674-D189-458C-944F-050CD3EC1185}" srcOrd="0" destOrd="0" presId="urn:microsoft.com/office/officeart/2005/8/layout/vList4#2"/>
    <dgm:cxn modelId="{CE1B55B9-144B-451C-9672-FED7F9570BBE}" type="presParOf" srcId="{4042AEFB-A9FF-4447-8519-E8D3C6B2AA7B}" destId="{D5FB45AA-5657-40E2-8F34-33C052870F0C}" srcOrd="1" destOrd="0" presId="urn:microsoft.com/office/officeart/2005/8/layout/vList4#2"/>
    <dgm:cxn modelId="{C99CE1FA-6B1A-435A-956C-4244C7562889}" type="presParOf" srcId="{4042AEFB-A9FF-4447-8519-E8D3C6B2AA7B}" destId="{CF9ABE63-2A7A-4517-9FBD-CFE79D03B7A8}" srcOrd="2" destOrd="0" presId="urn:microsoft.com/office/officeart/2005/8/layout/vList4#2"/>
    <dgm:cxn modelId="{E2C97F70-C891-4DFC-88F7-751429D7ADB2}" type="presParOf" srcId="{95A742B0-86A1-4727-95B5-11EBD414C91B}" destId="{90A62AD4-D939-4840-9392-0F5CB13C2A3D}" srcOrd="3" destOrd="0" presId="urn:microsoft.com/office/officeart/2005/8/layout/vList4#2"/>
    <dgm:cxn modelId="{11584677-9D59-4C6C-B5BF-20E97E4213C9}" type="presParOf" srcId="{95A742B0-86A1-4727-95B5-11EBD414C91B}" destId="{91A3C74E-5236-4182-BC1F-ACF94C4843ED}" srcOrd="4" destOrd="0" presId="urn:microsoft.com/office/officeart/2005/8/layout/vList4#2"/>
    <dgm:cxn modelId="{364DE82A-D486-4154-B183-2A1F960DA44B}" type="presParOf" srcId="{91A3C74E-5236-4182-BC1F-ACF94C4843ED}" destId="{D130643B-0E3F-4C2A-9B44-99F4F6C2A431}" srcOrd="0" destOrd="0" presId="urn:microsoft.com/office/officeart/2005/8/layout/vList4#2"/>
    <dgm:cxn modelId="{745A8FE2-83C4-450D-8580-45233E55D92F}" type="presParOf" srcId="{91A3C74E-5236-4182-BC1F-ACF94C4843ED}" destId="{3D9D706E-5A3A-4B81-A249-F91B1C892BE9}" srcOrd="1" destOrd="0" presId="urn:microsoft.com/office/officeart/2005/8/layout/vList4#2"/>
    <dgm:cxn modelId="{5619F092-C8B6-4FB0-84AF-BC395112F161}" type="presParOf" srcId="{91A3C74E-5236-4182-BC1F-ACF94C4843ED}" destId="{38225D74-D52A-4703-A460-33F49E3AB16F}" srcOrd="2" destOrd="0" presId="urn:microsoft.com/office/officeart/2005/8/layout/vList4#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9F68D78-D8FB-478C-BFE3-EFC768244DC9}" type="doc">
      <dgm:prSet loTypeId="urn:microsoft.com/office/officeart/2005/8/layout/chevron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4F93B56B-E98F-4FB5-97F7-445D0A1FCDF3}">
      <dgm:prSet phldrT="[Текст]" custT="1"/>
      <dgm:spPr/>
      <dgm:t>
        <a:bodyPr/>
        <a:lstStyle/>
        <a:p>
          <a:r>
            <a:rPr lang="ru-RU" sz="2000" dirty="0" smtClean="0">
              <a:solidFill>
                <a:schemeClr val="tx1"/>
              </a:solidFill>
            </a:rPr>
            <a:t>Развивающие:</a:t>
          </a:r>
          <a:endParaRPr lang="ru-RU" sz="2000" dirty="0">
            <a:solidFill>
              <a:schemeClr val="tx1"/>
            </a:solidFill>
          </a:endParaRPr>
        </a:p>
      </dgm:t>
    </dgm:pt>
    <dgm:pt modelId="{6FE4A2BC-D9BF-4663-8C80-4A3B3B1EF93E}" type="parTrans" cxnId="{1A90F841-008B-4B92-B5A8-41BF3B09A1F2}">
      <dgm:prSet/>
      <dgm:spPr/>
      <dgm:t>
        <a:bodyPr/>
        <a:lstStyle/>
        <a:p>
          <a:endParaRPr lang="ru-RU"/>
        </a:p>
      </dgm:t>
    </dgm:pt>
    <dgm:pt modelId="{882DB0CF-E6A2-4596-97F4-717380F01FA6}" type="sibTrans" cxnId="{1A90F841-008B-4B92-B5A8-41BF3B09A1F2}">
      <dgm:prSet/>
      <dgm:spPr/>
      <dgm:t>
        <a:bodyPr/>
        <a:lstStyle/>
        <a:p>
          <a:endParaRPr lang="ru-RU"/>
        </a:p>
      </dgm:t>
    </dgm:pt>
    <dgm:pt modelId="{19EB23BD-8004-49AD-BEFF-80B7BBC9B3E1}">
      <dgm:prSet phldrT="[Текст]"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r>
            <a:rPr lang="ru-RU" sz="1800" dirty="0" smtClean="0"/>
            <a:t>развивать способность к прогнозированию будущих изменений семян деревьев;</a:t>
          </a:r>
          <a:endParaRPr lang="ru-RU" sz="1800" dirty="0"/>
        </a:p>
      </dgm:t>
    </dgm:pt>
    <dgm:pt modelId="{3ADC52BA-36A3-4FDE-8C12-7E08EDDEA9B1}" type="parTrans" cxnId="{030FB256-5F86-4C9A-B1A8-AA8BF8948F33}">
      <dgm:prSet/>
      <dgm:spPr/>
      <dgm:t>
        <a:bodyPr/>
        <a:lstStyle/>
        <a:p>
          <a:endParaRPr lang="ru-RU"/>
        </a:p>
      </dgm:t>
    </dgm:pt>
    <dgm:pt modelId="{AEA266A1-162D-4C0F-82F3-DC3F8D63CCBF}" type="sibTrans" cxnId="{030FB256-5F86-4C9A-B1A8-AA8BF8948F33}">
      <dgm:prSet/>
      <dgm:spPr/>
      <dgm:t>
        <a:bodyPr/>
        <a:lstStyle/>
        <a:p>
          <a:endParaRPr lang="ru-RU"/>
        </a:p>
      </dgm:t>
    </dgm:pt>
    <dgm:pt modelId="{8EC92155-7885-43AD-975E-350D76D2E9FE}">
      <dgm:prSet phldrT="[Текст]" custT="1"/>
      <dgm:spPr/>
      <dgm:t>
        <a:bodyPr/>
        <a:lstStyle/>
        <a:p>
          <a:r>
            <a:rPr lang="ru-RU" sz="2000" dirty="0" err="1" smtClean="0">
              <a:solidFill>
                <a:schemeClr val="tx1"/>
              </a:solidFill>
            </a:rPr>
            <a:t>Воспита-тельные</a:t>
          </a:r>
          <a:r>
            <a:rPr lang="ru-RU" sz="2000" dirty="0" smtClean="0">
              <a:solidFill>
                <a:schemeClr val="tx1"/>
              </a:solidFill>
            </a:rPr>
            <a:t>:</a:t>
          </a:r>
          <a:r>
            <a:rPr lang="ru-RU" sz="1200" dirty="0" smtClean="0">
              <a:solidFill>
                <a:schemeClr val="tx1"/>
              </a:solidFill>
            </a:rPr>
            <a:t>:</a:t>
          </a:r>
          <a:endParaRPr lang="ru-RU" sz="1200" dirty="0">
            <a:solidFill>
              <a:schemeClr val="tx1"/>
            </a:solidFill>
          </a:endParaRPr>
        </a:p>
      </dgm:t>
    </dgm:pt>
    <dgm:pt modelId="{A523BBEC-E40E-4844-95A1-F06B94DA0218}" type="parTrans" cxnId="{BCEB564E-0CE5-4F72-A0AA-15D536E7AF0E}">
      <dgm:prSet/>
      <dgm:spPr/>
      <dgm:t>
        <a:bodyPr/>
        <a:lstStyle/>
        <a:p>
          <a:endParaRPr lang="ru-RU"/>
        </a:p>
      </dgm:t>
    </dgm:pt>
    <dgm:pt modelId="{D1E599DB-F215-41A6-8968-8004D062C54D}" type="sibTrans" cxnId="{BCEB564E-0CE5-4F72-A0AA-15D536E7AF0E}">
      <dgm:prSet/>
      <dgm:spPr/>
      <dgm:t>
        <a:bodyPr/>
        <a:lstStyle/>
        <a:p>
          <a:endParaRPr lang="ru-RU"/>
        </a:p>
      </dgm:t>
    </dgm:pt>
    <dgm:pt modelId="{450CC5AA-E9D8-4437-AAC6-5EC484F9A54B}">
      <dgm:prSet phldrT="[Текст]"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r>
            <a:rPr lang="ru-RU" sz="1800" dirty="0" smtClean="0"/>
            <a:t>воспитывать у детей умения сопереживать всему живому, что в дальнейшем трансформируется в сочувствие, затем – в содействие.</a:t>
          </a:r>
          <a:endParaRPr lang="ru-RU" sz="1800" dirty="0"/>
        </a:p>
      </dgm:t>
    </dgm:pt>
    <dgm:pt modelId="{647344F4-EACD-4467-95C4-E2B9446700C1}" type="parTrans" cxnId="{63271939-AF32-4614-97F9-51E2CE028879}">
      <dgm:prSet/>
      <dgm:spPr/>
      <dgm:t>
        <a:bodyPr/>
        <a:lstStyle/>
        <a:p>
          <a:endParaRPr lang="ru-RU"/>
        </a:p>
      </dgm:t>
    </dgm:pt>
    <dgm:pt modelId="{2DDD7F4D-9174-45F4-A24E-EC7530048117}" type="sibTrans" cxnId="{63271939-AF32-4614-97F9-51E2CE028879}">
      <dgm:prSet/>
      <dgm:spPr/>
      <dgm:t>
        <a:bodyPr/>
        <a:lstStyle/>
        <a:p>
          <a:endParaRPr lang="ru-RU"/>
        </a:p>
      </dgm:t>
    </dgm:pt>
    <dgm:pt modelId="{0C7CFF83-CFD0-42BE-8D81-0661A1937668}">
      <dgm:prSet custT="1"/>
      <dgm:spPr/>
      <dgm:t>
        <a:bodyPr/>
        <a:lstStyle/>
        <a:p>
          <a:r>
            <a:rPr lang="ru-RU" sz="2000" dirty="0" err="1" smtClean="0">
              <a:solidFill>
                <a:schemeClr val="tx1"/>
              </a:solidFill>
            </a:rPr>
            <a:t>Образова-тельные</a:t>
          </a:r>
          <a:r>
            <a:rPr lang="ru-RU" sz="2000" dirty="0" smtClean="0">
              <a:solidFill>
                <a:schemeClr val="tx1"/>
              </a:solidFill>
            </a:rPr>
            <a:t>:</a:t>
          </a:r>
          <a:endParaRPr lang="ru-RU" sz="2000" dirty="0">
            <a:solidFill>
              <a:schemeClr val="tx1"/>
            </a:solidFill>
          </a:endParaRPr>
        </a:p>
      </dgm:t>
    </dgm:pt>
    <dgm:pt modelId="{4818AD70-C683-4221-8575-487AA1AE9036}" type="parTrans" cxnId="{EA5FA3CD-A2B2-4E38-AF31-C52E1555D47C}">
      <dgm:prSet/>
      <dgm:spPr/>
      <dgm:t>
        <a:bodyPr/>
        <a:lstStyle/>
        <a:p>
          <a:endParaRPr lang="ru-RU"/>
        </a:p>
      </dgm:t>
    </dgm:pt>
    <dgm:pt modelId="{EA60BB0B-B40B-43CB-AAC6-E7698F288371}" type="sibTrans" cxnId="{EA5FA3CD-A2B2-4E38-AF31-C52E1555D47C}">
      <dgm:prSet/>
      <dgm:spPr/>
      <dgm:t>
        <a:bodyPr/>
        <a:lstStyle/>
        <a:p>
          <a:endParaRPr lang="ru-RU"/>
        </a:p>
      </dgm:t>
    </dgm:pt>
    <dgm:pt modelId="{0A7D1687-CFCF-49EA-AAF6-6424D86E58C0}">
      <dgm:prSet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r>
            <a:rPr lang="ru-RU" sz="1800" dirty="0" smtClean="0"/>
            <a:t>формировать представления детей о строении, развитии и разнообразии семян, о роли семян в природе и жизни человека, о взаимосвязи развития растений и неживой природы;</a:t>
          </a:r>
          <a:endParaRPr lang="ru-RU" sz="1800" dirty="0"/>
        </a:p>
      </dgm:t>
    </dgm:pt>
    <dgm:pt modelId="{1E3D224D-C35F-4838-A2E6-C44B8E7AE9EE}" type="parTrans" cxnId="{86FA6955-F1CD-4349-BEF0-03ED5DC104E1}">
      <dgm:prSet/>
      <dgm:spPr/>
      <dgm:t>
        <a:bodyPr/>
        <a:lstStyle/>
        <a:p>
          <a:endParaRPr lang="ru-RU"/>
        </a:p>
      </dgm:t>
    </dgm:pt>
    <dgm:pt modelId="{C72D8239-25B3-41DC-8D3C-C2C24BCB8BA0}" type="sibTrans" cxnId="{86FA6955-F1CD-4349-BEF0-03ED5DC104E1}">
      <dgm:prSet/>
      <dgm:spPr/>
      <dgm:t>
        <a:bodyPr/>
        <a:lstStyle/>
        <a:p>
          <a:endParaRPr lang="ru-RU"/>
        </a:p>
      </dgm:t>
    </dgm:pt>
    <dgm:pt modelId="{7BCCF89B-1654-4B09-8EE9-85912C9F5E04}">
      <dgm:prSet custT="1"/>
      <dgm:spPr/>
      <dgm:t>
        <a:bodyPr/>
        <a:lstStyle/>
        <a:p>
          <a:r>
            <a:rPr lang="ru-RU" sz="1800" dirty="0" smtClean="0"/>
            <a:t>расширить знания детей о необходимости света, тепла, влаги, почвы, заботы человека для роста растений.</a:t>
          </a:r>
          <a:endParaRPr lang="ru-RU" sz="1800" dirty="0"/>
        </a:p>
      </dgm:t>
    </dgm:pt>
    <dgm:pt modelId="{3EC4778B-14F1-4D7D-8ED4-E9D923F44C93}" type="parTrans" cxnId="{E66D6321-54CD-44D5-A2A6-279CFEE83906}">
      <dgm:prSet/>
      <dgm:spPr/>
      <dgm:t>
        <a:bodyPr/>
        <a:lstStyle/>
        <a:p>
          <a:endParaRPr lang="ru-RU"/>
        </a:p>
      </dgm:t>
    </dgm:pt>
    <dgm:pt modelId="{966FA391-85F9-4223-B05B-433B98CA481E}" type="sibTrans" cxnId="{E66D6321-54CD-44D5-A2A6-279CFEE83906}">
      <dgm:prSet/>
      <dgm:spPr/>
      <dgm:t>
        <a:bodyPr/>
        <a:lstStyle/>
        <a:p>
          <a:endParaRPr lang="ru-RU"/>
        </a:p>
      </dgm:t>
    </dgm:pt>
    <dgm:pt modelId="{B2B6E244-97C3-4815-9066-9EDA1A80BD11}">
      <dgm:prSet custT="1"/>
      <dgm:spPr/>
      <dgm:t>
        <a:bodyPr/>
        <a:lstStyle/>
        <a:p>
          <a:r>
            <a:rPr lang="ru-RU" sz="1800" dirty="0" smtClean="0"/>
            <a:t>способствовать развитию трудового навыка по посадке, выращиванию и уходу за проросшими всходами черного ореха, клена, можжевельника.</a:t>
          </a:r>
          <a:endParaRPr lang="ru-RU" sz="1800" dirty="0"/>
        </a:p>
      </dgm:t>
    </dgm:pt>
    <dgm:pt modelId="{62915771-309B-4C42-B31F-EE55AFE6554E}" type="parTrans" cxnId="{8BDD7930-1A91-4B4D-A15A-7C0FB72582CC}">
      <dgm:prSet/>
      <dgm:spPr/>
      <dgm:t>
        <a:bodyPr/>
        <a:lstStyle/>
        <a:p>
          <a:endParaRPr lang="ru-RU"/>
        </a:p>
      </dgm:t>
    </dgm:pt>
    <dgm:pt modelId="{5C118AB6-7FA4-4956-A599-365083D3A3B2}" type="sibTrans" cxnId="{8BDD7930-1A91-4B4D-A15A-7C0FB72582CC}">
      <dgm:prSet/>
      <dgm:spPr/>
      <dgm:t>
        <a:bodyPr/>
        <a:lstStyle/>
        <a:p>
          <a:endParaRPr lang="ru-RU"/>
        </a:p>
      </dgm:t>
    </dgm:pt>
    <dgm:pt modelId="{F03BA406-776F-4EF9-A896-8071F88DE9A6}">
      <dgm:prSet custT="1"/>
      <dgm:spPr/>
      <dgm:t>
        <a:bodyPr/>
        <a:lstStyle/>
        <a:p>
          <a:r>
            <a:rPr lang="ru-RU" sz="1800" dirty="0" smtClean="0"/>
            <a:t>воспитывать доброжелательные взаимоотношения в ходе совместной работы, желание применять полученные знания на практике;</a:t>
          </a:r>
          <a:endParaRPr lang="ru-RU" sz="1800" dirty="0"/>
        </a:p>
      </dgm:t>
    </dgm:pt>
    <dgm:pt modelId="{E04E9700-18BB-4328-9574-67CC3BBD37C6}" type="parTrans" cxnId="{B38908BE-BAD7-4EE0-B89A-CAE85C261C6A}">
      <dgm:prSet/>
      <dgm:spPr/>
      <dgm:t>
        <a:bodyPr/>
        <a:lstStyle/>
        <a:p>
          <a:endParaRPr lang="ru-RU"/>
        </a:p>
      </dgm:t>
    </dgm:pt>
    <dgm:pt modelId="{375B55FB-7A5A-4B53-AE66-F4F2C0FD49DC}" type="sibTrans" cxnId="{B38908BE-BAD7-4EE0-B89A-CAE85C261C6A}">
      <dgm:prSet/>
      <dgm:spPr/>
      <dgm:t>
        <a:bodyPr/>
        <a:lstStyle/>
        <a:p>
          <a:endParaRPr lang="ru-RU"/>
        </a:p>
      </dgm:t>
    </dgm:pt>
    <dgm:pt modelId="{1BE53AA5-ECC1-4A61-8534-C78F447551AA}">
      <dgm:prSet custT="1"/>
      <dgm:spPr/>
      <dgm:t>
        <a:bodyPr/>
        <a:lstStyle/>
        <a:p>
          <a:r>
            <a:rPr lang="ru-RU" sz="1800" b="0" i="0" u="none" dirty="0" smtClean="0"/>
            <a:t>вовлечь родителей в мини-исследования в роли помощников и консультантов.</a:t>
          </a:r>
          <a:endParaRPr lang="ru-RU" sz="1800" dirty="0"/>
        </a:p>
      </dgm:t>
    </dgm:pt>
    <dgm:pt modelId="{D8809B6E-3BAC-4C56-8D00-20BF5D466CAE}" type="parTrans" cxnId="{0B87B702-76CC-4EEF-B621-390B24D94DA4}">
      <dgm:prSet/>
      <dgm:spPr/>
      <dgm:t>
        <a:bodyPr/>
        <a:lstStyle/>
        <a:p>
          <a:endParaRPr lang="ru-RU"/>
        </a:p>
      </dgm:t>
    </dgm:pt>
    <dgm:pt modelId="{DFAF4E25-77A4-4B94-9F5E-6CA0262FC8DF}" type="sibTrans" cxnId="{0B87B702-76CC-4EEF-B621-390B24D94DA4}">
      <dgm:prSet/>
      <dgm:spPr/>
      <dgm:t>
        <a:bodyPr/>
        <a:lstStyle/>
        <a:p>
          <a:endParaRPr lang="ru-RU"/>
        </a:p>
      </dgm:t>
    </dgm:pt>
    <dgm:pt modelId="{5ED50BD6-D192-4724-A3DC-7373CD31AEB4}" type="pres">
      <dgm:prSet presAssocID="{69F68D78-D8FB-478C-BFE3-EFC768244DC9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8DBE83E-0F6A-4504-91F7-F6921D8A48F3}" type="pres">
      <dgm:prSet presAssocID="{0C7CFF83-CFD0-42BE-8D81-0661A1937668}" presName="composite" presStyleCnt="0"/>
      <dgm:spPr/>
      <dgm:t>
        <a:bodyPr/>
        <a:lstStyle/>
        <a:p>
          <a:endParaRPr lang="ru-RU"/>
        </a:p>
      </dgm:t>
    </dgm:pt>
    <dgm:pt modelId="{8610A488-4D57-4ACC-8931-15239A8A5D83}" type="pres">
      <dgm:prSet presAssocID="{0C7CFF83-CFD0-42BE-8D81-0661A1937668}" presName="parentText" presStyleLbl="alignNode1" presStyleIdx="0" presStyleCnt="3" custScaleX="11643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835465-207E-4202-8732-D08E64C4CD76}" type="pres">
      <dgm:prSet presAssocID="{0C7CFF83-CFD0-42BE-8D81-0661A1937668}" presName="descendantText" presStyleLbl="alignAcc1" presStyleIdx="0" presStyleCnt="3" custScaleX="96999" custScaleY="155085" custLinFactNeighborX="0" custLinFactNeighborY="-2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33DA43-5999-4E8F-B90F-9B3BF99052F2}" type="pres">
      <dgm:prSet presAssocID="{EA60BB0B-B40B-43CB-AAC6-E7698F288371}" presName="sp" presStyleCnt="0"/>
      <dgm:spPr/>
      <dgm:t>
        <a:bodyPr/>
        <a:lstStyle/>
        <a:p>
          <a:endParaRPr lang="ru-RU"/>
        </a:p>
      </dgm:t>
    </dgm:pt>
    <dgm:pt modelId="{46E308C3-A32C-4224-BBAF-91ADC98CBD69}" type="pres">
      <dgm:prSet presAssocID="{4F93B56B-E98F-4FB5-97F7-445D0A1FCDF3}" presName="composite" presStyleCnt="0"/>
      <dgm:spPr/>
      <dgm:t>
        <a:bodyPr/>
        <a:lstStyle/>
        <a:p>
          <a:endParaRPr lang="ru-RU"/>
        </a:p>
      </dgm:t>
    </dgm:pt>
    <dgm:pt modelId="{CE9EC24E-4A9D-49B8-9095-D0AC21E5FE73}" type="pres">
      <dgm:prSet presAssocID="{4F93B56B-E98F-4FB5-97F7-445D0A1FCDF3}" presName="parentText" presStyleLbl="alignNode1" presStyleIdx="1" presStyleCnt="3" custScaleX="11300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B18A4E-9D87-4F64-86BC-7E90DDCE8891}" type="pres">
      <dgm:prSet presAssocID="{4F93B56B-E98F-4FB5-97F7-445D0A1FCDF3}" presName="descendantText" presStyleLbl="alignAcc1" presStyleIdx="1" presStyleCnt="3" custScaleX="97990" custScaleY="143884" custLinFactNeighborX="5113" custLinFactNeighborY="12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386803-CB0C-4937-AD00-C3FA9CFE481F}" type="pres">
      <dgm:prSet presAssocID="{882DB0CF-E6A2-4596-97F4-717380F01FA6}" presName="sp" presStyleCnt="0"/>
      <dgm:spPr/>
      <dgm:t>
        <a:bodyPr/>
        <a:lstStyle/>
        <a:p>
          <a:endParaRPr lang="ru-RU"/>
        </a:p>
      </dgm:t>
    </dgm:pt>
    <dgm:pt modelId="{96A04A76-A293-4F08-962B-C421EB9D2124}" type="pres">
      <dgm:prSet presAssocID="{8EC92155-7885-43AD-975E-350D76D2E9FE}" presName="composite" presStyleCnt="0"/>
      <dgm:spPr/>
      <dgm:t>
        <a:bodyPr/>
        <a:lstStyle/>
        <a:p>
          <a:endParaRPr lang="ru-RU"/>
        </a:p>
      </dgm:t>
    </dgm:pt>
    <dgm:pt modelId="{AAA6377B-0914-4437-A326-7D170CC48791}" type="pres">
      <dgm:prSet presAssocID="{8EC92155-7885-43AD-975E-350D76D2E9FE}" presName="parentText" presStyleLbl="alignNode1" presStyleIdx="2" presStyleCnt="3" custScaleX="11066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323034-6864-4476-84F7-60A5AFFA50F6}" type="pres">
      <dgm:prSet presAssocID="{8EC92155-7885-43AD-975E-350D76D2E9FE}" presName="descendantText" presStyleLbl="alignAcc1" presStyleIdx="2" presStyleCnt="3" custScaleX="96528" custScaleY="2307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B87B702-76CC-4EEF-B621-390B24D94DA4}" srcId="{8EC92155-7885-43AD-975E-350D76D2E9FE}" destId="{1BE53AA5-ECC1-4A61-8534-C78F447551AA}" srcOrd="2" destOrd="0" parTransId="{D8809B6E-3BAC-4C56-8D00-20BF5D466CAE}" sibTransId="{DFAF4E25-77A4-4B94-9F5E-6CA0262FC8DF}"/>
    <dgm:cxn modelId="{370DF190-C8EC-40AA-B4C1-D839626E9EDD}" type="presOf" srcId="{1BE53AA5-ECC1-4A61-8534-C78F447551AA}" destId="{2B323034-6864-4476-84F7-60A5AFFA50F6}" srcOrd="0" destOrd="2" presId="urn:microsoft.com/office/officeart/2005/8/layout/chevron2"/>
    <dgm:cxn modelId="{7B1BDEA5-AEB4-4829-882C-7FC8FF9A6170}" type="presOf" srcId="{69F68D78-D8FB-478C-BFE3-EFC768244DC9}" destId="{5ED50BD6-D192-4724-A3DC-7373CD31AEB4}" srcOrd="0" destOrd="0" presId="urn:microsoft.com/office/officeart/2005/8/layout/chevron2"/>
    <dgm:cxn modelId="{8BDD7930-1A91-4B4D-A15A-7C0FB72582CC}" srcId="{4F93B56B-E98F-4FB5-97F7-445D0A1FCDF3}" destId="{B2B6E244-97C3-4815-9066-9EDA1A80BD11}" srcOrd="1" destOrd="0" parTransId="{62915771-309B-4C42-B31F-EE55AFE6554E}" sibTransId="{5C118AB6-7FA4-4956-A599-365083D3A3B2}"/>
    <dgm:cxn modelId="{8457EA6D-6659-4663-9D10-56248953D397}" type="presOf" srcId="{450CC5AA-E9D8-4437-AAC6-5EC484F9A54B}" destId="{2B323034-6864-4476-84F7-60A5AFFA50F6}" srcOrd="0" destOrd="0" presId="urn:microsoft.com/office/officeart/2005/8/layout/chevron2"/>
    <dgm:cxn modelId="{442C6D53-C17E-478F-BA96-6F6E4525200F}" type="presOf" srcId="{8EC92155-7885-43AD-975E-350D76D2E9FE}" destId="{AAA6377B-0914-4437-A326-7D170CC48791}" srcOrd="0" destOrd="0" presId="urn:microsoft.com/office/officeart/2005/8/layout/chevron2"/>
    <dgm:cxn modelId="{0381C483-046D-4D16-B2B4-A2A992DA34FA}" type="presOf" srcId="{7BCCF89B-1654-4B09-8EE9-85912C9F5E04}" destId="{7D835465-207E-4202-8732-D08E64C4CD76}" srcOrd="0" destOrd="1" presId="urn:microsoft.com/office/officeart/2005/8/layout/chevron2"/>
    <dgm:cxn modelId="{63271939-AF32-4614-97F9-51E2CE028879}" srcId="{8EC92155-7885-43AD-975E-350D76D2E9FE}" destId="{450CC5AA-E9D8-4437-AAC6-5EC484F9A54B}" srcOrd="0" destOrd="0" parTransId="{647344F4-EACD-4467-95C4-E2B9446700C1}" sibTransId="{2DDD7F4D-9174-45F4-A24E-EC7530048117}"/>
    <dgm:cxn modelId="{86FA6955-F1CD-4349-BEF0-03ED5DC104E1}" srcId="{0C7CFF83-CFD0-42BE-8D81-0661A1937668}" destId="{0A7D1687-CFCF-49EA-AAF6-6424D86E58C0}" srcOrd="0" destOrd="0" parTransId="{1E3D224D-C35F-4838-A2E6-C44B8E7AE9EE}" sibTransId="{C72D8239-25B3-41DC-8D3C-C2C24BCB8BA0}"/>
    <dgm:cxn modelId="{5579DADD-53C0-41B2-B77D-2D35AF1284AB}" type="presOf" srcId="{4F93B56B-E98F-4FB5-97F7-445D0A1FCDF3}" destId="{CE9EC24E-4A9D-49B8-9095-D0AC21E5FE73}" srcOrd="0" destOrd="0" presId="urn:microsoft.com/office/officeart/2005/8/layout/chevron2"/>
    <dgm:cxn modelId="{09EA0419-00D6-48FC-89C4-D3341CCD1FEF}" type="presOf" srcId="{0A7D1687-CFCF-49EA-AAF6-6424D86E58C0}" destId="{7D835465-207E-4202-8732-D08E64C4CD76}" srcOrd="0" destOrd="0" presId="urn:microsoft.com/office/officeart/2005/8/layout/chevron2"/>
    <dgm:cxn modelId="{B38908BE-BAD7-4EE0-B89A-CAE85C261C6A}" srcId="{8EC92155-7885-43AD-975E-350D76D2E9FE}" destId="{F03BA406-776F-4EF9-A896-8071F88DE9A6}" srcOrd="1" destOrd="0" parTransId="{E04E9700-18BB-4328-9574-67CC3BBD37C6}" sibTransId="{375B55FB-7A5A-4B53-AE66-F4F2C0FD49DC}"/>
    <dgm:cxn modelId="{EA5FA3CD-A2B2-4E38-AF31-C52E1555D47C}" srcId="{69F68D78-D8FB-478C-BFE3-EFC768244DC9}" destId="{0C7CFF83-CFD0-42BE-8D81-0661A1937668}" srcOrd="0" destOrd="0" parTransId="{4818AD70-C683-4221-8575-487AA1AE9036}" sibTransId="{EA60BB0B-B40B-43CB-AAC6-E7698F288371}"/>
    <dgm:cxn modelId="{E66D6321-54CD-44D5-A2A6-279CFEE83906}" srcId="{0C7CFF83-CFD0-42BE-8D81-0661A1937668}" destId="{7BCCF89B-1654-4B09-8EE9-85912C9F5E04}" srcOrd="1" destOrd="0" parTransId="{3EC4778B-14F1-4D7D-8ED4-E9D923F44C93}" sibTransId="{966FA391-85F9-4223-B05B-433B98CA481E}"/>
    <dgm:cxn modelId="{1A90F841-008B-4B92-B5A8-41BF3B09A1F2}" srcId="{69F68D78-D8FB-478C-BFE3-EFC768244DC9}" destId="{4F93B56B-E98F-4FB5-97F7-445D0A1FCDF3}" srcOrd="1" destOrd="0" parTransId="{6FE4A2BC-D9BF-4663-8C80-4A3B3B1EF93E}" sibTransId="{882DB0CF-E6A2-4596-97F4-717380F01FA6}"/>
    <dgm:cxn modelId="{030FB256-5F86-4C9A-B1A8-AA8BF8948F33}" srcId="{4F93B56B-E98F-4FB5-97F7-445D0A1FCDF3}" destId="{19EB23BD-8004-49AD-BEFF-80B7BBC9B3E1}" srcOrd="0" destOrd="0" parTransId="{3ADC52BA-36A3-4FDE-8C12-7E08EDDEA9B1}" sibTransId="{AEA266A1-162D-4C0F-82F3-DC3F8D63CCBF}"/>
    <dgm:cxn modelId="{BCEB564E-0CE5-4F72-A0AA-15D536E7AF0E}" srcId="{69F68D78-D8FB-478C-BFE3-EFC768244DC9}" destId="{8EC92155-7885-43AD-975E-350D76D2E9FE}" srcOrd="2" destOrd="0" parTransId="{A523BBEC-E40E-4844-95A1-F06B94DA0218}" sibTransId="{D1E599DB-F215-41A6-8968-8004D062C54D}"/>
    <dgm:cxn modelId="{341A8028-8B7D-4852-B61D-6DF80BE30EE9}" type="presOf" srcId="{B2B6E244-97C3-4815-9066-9EDA1A80BD11}" destId="{C3B18A4E-9D87-4F64-86BC-7E90DDCE8891}" srcOrd="0" destOrd="1" presId="urn:microsoft.com/office/officeart/2005/8/layout/chevron2"/>
    <dgm:cxn modelId="{F7323BA8-7454-4087-A6A5-1A193A1C62CA}" type="presOf" srcId="{0C7CFF83-CFD0-42BE-8D81-0661A1937668}" destId="{8610A488-4D57-4ACC-8931-15239A8A5D83}" srcOrd="0" destOrd="0" presId="urn:microsoft.com/office/officeart/2005/8/layout/chevron2"/>
    <dgm:cxn modelId="{3C7BEB17-8CA1-493A-B103-09809303EC06}" type="presOf" srcId="{F03BA406-776F-4EF9-A896-8071F88DE9A6}" destId="{2B323034-6864-4476-84F7-60A5AFFA50F6}" srcOrd="0" destOrd="1" presId="urn:microsoft.com/office/officeart/2005/8/layout/chevron2"/>
    <dgm:cxn modelId="{504856B2-B8B4-4893-A78B-E56CF6647718}" type="presOf" srcId="{19EB23BD-8004-49AD-BEFF-80B7BBC9B3E1}" destId="{C3B18A4E-9D87-4F64-86BC-7E90DDCE8891}" srcOrd="0" destOrd="0" presId="urn:microsoft.com/office/officeart/2005/8/layout/chevron2"/>
    <dgm:cxn modelId="{F2AAE2A1-CB87-4DFC-BDC5-B163AAE15D7E}" type="presParOf" srcId="{5ED50BD6-D192-4724-A3DC-7373CD31AEB4}" destId="{18DBE83E-0F6A-4504-91F7-F6921D8A48F3}" srcOrd="0" destOrd="0" presId="urn:microsoft.com/office/officeart/2005/8/layout/chevron2"/>
    <dgm:cxn modelId="{39DA3461-D79A-4833-ADAC-E4B1639C144E}" type="presParOf" srcId="{18DBE83E-0F6A-4504-91F7-F6921D8A48F3}" destId="{8610A488-4D57-4ACC-8931-15239A8A5D83}" srcOrd="0" destOrd="0" presId="urn:microsoft.com/office/officeart/2005/8/layout/chevron2"/>
    <dgm:cxn modelId="{60AFAB71-366D-413C-B0CB-BDE180FC03F0}" type="presParOf" srcId="{18DBE83E-0F6A-4504-91F7-F6921D8A48F3}" destId="{7D835465-207E-4202-8732-D08E64C4CD76}" srcOrd="1" destOrd="0" presId="urn:microsoft.com/office/officeart/2005/8/layout/chevron2"/>
    <dgm:cxn modelId="{7E7C340A-5485-4446-9DD6-D532B5066B1E}" type="presParOf" srcId="{5ED50BD6-D192-4724-A3DC-7373CD31AEB4}" destId="{7833DA43-5999-4E8F-B90F-9B3BF99052F2}" srcOrd="1" destOrd="0" presId="urn:microsoft.com/office/officeart/2005/8/layout/chevron2"/>
    <dgm:cxn modelId="{E7A776B5-E40B-4EA3-830B-68EDFD0BB222}" type="presParOf" srcId="{5ED50BD6-D192-4724-A3DC-7373CD31AEB4}" destId="{46E308C3-A32C-4224-BBAF-91ADC98CBD69}" srcOrd="2" destOrd="0" presId="urn:microsoft.com/office/officeart/2005/8/layout/chevron2"/>
    <dgm:cxn modelId="{6A3ACB01-BC9A-4916-B622-A5DDFCEDC8DB}" type="presParOf" srcId="{46E308C3-A32C-4224-BBAF-91ADC98CBD69}" destId="{CE9EC24E-4A9D-49B8-9095-D0AC21E5FE73}" srcOrd="0" destOrd="0" presId="urn:microsoft.com/office/officeart/2005/8/layout/chevron2"/>
    <dgm:cxn modelId="{EF813C17-A1D9-47CD-A587-86FF98F63702}" type="presParOf" srcId="{46E308C3-A32C-4224-BBAF-91ADC98CBD69}" destId="{C3B18A4E-9D87-4F64-86BC-7E90DDCE8891}" srcOrd="1" destOrd="0" presId="urn:microsoft.com/office/officeart/2005/8/layout/chevron2"/>
    <dgm:cxn modelId="{009D7FF1-FD85-4793-BCD0-701FC2046671}" type="presParOf" srcId="{5ED50BD6-D192-4724-A3DC-7373CD31AEB4}" destId="{F4386803-CB0C-4937-AD00-C3FA9CFE481F}" srcOrd="3" destOrd="0" presId="urn:microsoft.com/office/officeart/2005/8/layout/chevron2"/>
    <dgm:cxn modelId="{91DD808D-DB55-4E60-A1EF-64665805B124}" type="presParOf" srcId="{5ED50BD6-D192-4724-A3DC-7373CD31AEB4}" destId="{96A04A76-A293-4F08-962B-C421EB9D2124}" srcOrd="4" destOrd="0" presId="urn:microsoft.com/office/officeart/2005/8/layout/chevron2"/>
    <dgm:cxn modelId="{EC998588-C0E9-4E8A-A416-B51074A9C564}" type="presParOf" srcId="{96A04A76-A293-4F08-962B-C421EB9D2124}" destId="{AAA6377B-0914-4437-A326-7D170CC48791}" srcOrd="0" destOrd="0" presId="urn:microsoft.com/office/officeart/2005/8/layout/chevron2"/>
    <dgm:cxn modelId="{B3BD6A4A-27B8-4C3A-B48D-454308141CB2}" type="presParOf" srcId="{96A04A76-A293-4F08-962B-C421EB9D2124}" destId="{2B323034-6864-4476-84F7-60A5AFFA50F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8B4A69B-1D36-4561-9A5F-F62F2CDD675A}" type="doc">
      <dgm:prSet loTypeId="urn:microsoft.com/office/officeart/2005/8/layout/vList2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0F7F65A6-06BF-4F4A-9F97-3C1964CF5095}">
      <dgm:prSet custT="1"/>
      <dgm:spPr/>
      <dgm:t>
        <a:bodyPr/>
        <a:lstStyle/>
        <a:p>
          <a:pPr algn="ctr"/>
          <a:r>
            <a:rPr lang="ru-RU" sz="2800" dirty="0" smtClean="0"/>
            <a:t>1 этап — организационный</a:t>
          </a:r>
          <a:endParaRPr lang="ru-RU" sz="2800" dirty="0"/>
        </a:p>
      </dgm:t>
    </dgm:pt>
    <dgm:pt modelId="{0D0D8014-010A-475F-9850-4DE6C061B30A}" type="parTrans" cxnId="{90FCAFC5-5584-4616-B9DD-DEEDE0CAD8B8}">
      <dgm:prSet/>
      <dgm:spPr/>
      <dgm:t>
        <a:bodyPr/>
        <a:lstStyle/>
        <a:p>
          <a:endParaRPr lang="ru-RU"/>
        </a:p>
      </dgm:t>
    </dgm:pt>
    <dgm:pt modelId="{D528F770-33F4-4F63-8200-138B237D6E1F}" type="sibTrans" cxnId="{90FCAFC5-5584-4616-B9DD-DEEDE0CAD8B8}">
      <dgm:prSet/>
      <dgm:spPr/>
      <dgm:t>
        <a:bodyPr/>
        <a:lstStyle/>
        <a:p>
          <a:endParaRPr lang="ru-RU"/>
        </a:p>
      </dgm:t>
    </dgm:pt>
    <dgm:pt modelId="{81E5149F-7222-4109-BD73-3070E4F1E1B2}">
      <dgm:prSet custT="1"/>
      <dgm:spPr/>
      <dgm:t>
        <a:bodyPr/>
        <a:lstStyle/>
        <a:p>
          <a:r>
            <a:rPr lang="ru-RU" sz="1800" dirty="0" smtClean="0"/>
            <a:t> Подбор справочной, детской художественной литературы.</a:t>
          </a:r>
        </a:p>
      </dgm:t>
    </dgm:pt>
    <dgm:pt modelId="{7142EDAA-2540-40B2-B400-2F2789D614C4}" type="parTrans" cxnId="{3792C36E-36DD-4BA6-984E-808C5AAB2CC5}">
      <dgm:prSet/>
      <dgm:spPr/>
      <dgm:t>
        <a:bodyPr/>
        <a:lstStyle/>
        <a:p>
          <a:endParaRPr lang="ru-RU"/>
        </a:p>
      </dgm:t>
    </dgm:pt>
    <dgm:pt modelId="{E353143B-5B5F-42E6-A58F-EB961408BDAF}" type="sibTrans" cxnId="{3792C36E-36DD-4BA6-984E-808C5AAB2CC5}">
      <dgm:prSet/>
      <dgm:spPr/>
      <dgm:t>
        <a:bodyPr/>
        <a:lstStyle/>
        <a:p>
          <a:endParaRPr lang="ru-RU"/>
        </a:p>
      </dgm:t>
    </dgm:pt>
    <dgm:pt modelId="{AA799E08-459D-4708-8435-A27F2132C41B}">
      <dgm:prSet custT="1"/>
      <dgm:spPr/>
      <dgm:t>
        <a:bodyPr/>
        <a:lstStyle/>
        <a:p>
          <a:r>
            <a:rPr lang="ru-RU" sz="1800" smtClean="0"/>
            <a:t>Подбор дидактических, словесных, подвижных, народных игр.</a:t>
          </a:r>
          <a:endParaRPr lang="ru-RU" sz="1800" dirty="0" smtClean="0"/>
        </a:p>
      </dgm:t>
    </dgm:pt>
    <dgm:pt modelId="{B72ABE5F-D60B-4357-8A5E-D25C54F74BE2}" type="parTrans" cxnId="{FA6783F5-405E-4149-956A-19F1049006A0}">
      <dgm:prSet/>
      <dgm:spPr/>
      <dgm:t>
        <a:bodyPr/>
        <a:lstStyle/>
        <a:p>
          <a:endParaRPr lang="ru-RU"/>
        </a:p>
      </dgm:t>
    </dgm:pt>
    <dgm:pt modelId="{CF1D7649-2F2B-43C8-8F78-1EE67AD3E95A}" type="sibTrans" cxnId="{FA6783F5-405E-4149-956A-19F1049006A0}">
      <dgm:prSet/>
      <dgm:spPr/>
      <dgm:t>
        <a:bodyPr/>
        <a:lstStyle/>
        <a:p>
          <a:endParaRPr lang="ru-RU"/>
        </a:p>
      </dgm:t>
    </dgm:pt>
    <dgm:pt modelId="{105E1CEC-4584-4EC5-8C67-E828C63690B4}">
      <dgm:prSet custT="1"/>
      <dgm:spPr/>
      <dgm:t>
        <a:bodyPr/>
        <a:lstStyle/>
        <a:p>
          <a:r>
            <a:rPr lang="ru-RU" sz="1800" smtClean="0"/>
            <a:t>Целевая прогулка </a:t>
          </a:r>
          <a:r>
            <a:rPr lang="ru-RU" sz="1800" b="1" i="1" smtClean="0"/>
            <a:t>«</a:t>
          </a:r>
          <a:r>
            <a:rPr lang="ru-RU" sz="1800" b="0" i="0" smtClean="0"/>
            <a:t>Какие деревья растут на территории детского сада?»</a:t>
          </a:r>
          <a:endParaRPr lang="ru-RU" sz="1800" b="0" i="0" dirty="0" smtClean="0"/>
        </a:p>
      </dgm:t>
    </dgm:pt>
    <dgm:pt modelId="{3B4BADBE-1C16-4FD1-BCAD-0791A5E86D99}" type="parTrans" cxnId="{4B75BEB9-7F99-42FB-A5A4-A3C49CE1F15E}">
      <dgm:prSet/>
      <dgm:spPr/>
      <dgm:t>
        <a:bodyPr/>
        <a:lstStyle/>
        <a:p>
          <a:endParaRPr lang="ru-RU"/>
        </a:p>
      </dgm:t>
    </dgm:pt>
    <dgm:pt modelId="{1A2390B1-E196-4F97-B7FB-F6525507D3D3}" type="sibTrans" cxnId="{4B75BEB9-7F99-42FB-A5A4-A3C49CE1F15E}">
      <dgm:prSet/>
      <dgm:spPr/>
      <dgm:t>
        <a:bodyPr/>
        <a:lstStyle/>
        <a:p>
          <a:endParaRPr lang="ru-RU"/>
        </a:p>
      </dgm:t>
    </dgm:pt>
    <dgm:pt modelId="{20FFC19C-4895-43C8-A6A2-780FC6C94ED5}">
      <dgm:prSet custT="1"/>
      <dgm:spPr/>
      <dgm:t>
        <a:bodyPr/>
        <a:lstStyle/>
        <a:p>
          <a:r>
            <a:rPr lang="ru-RU" sz="1800" dirty="0" smtClean="0"/>
            <a:t>Подготовка материала: подборка изображений деревьев, сбор иллюстраций,  информации о черном  орехе и дубе, можжевельнике.</a:t>
          </a:r>
        </a:p>
      </dgm:t>
    </dgm:pt>
    <dgm:pt modelId="{2B547D81-F655-402E-B6CD-609503F5DC35}" type="parTrans" cxnId="{56F3F8BB-450C-4B6F-BF6E-878C7F78243A}">
      <dgm:prSet/>
      <dgm:spPr/>
      <dgm:t>
        <a:bodyPr/>
        <a:lstStyle/>
        <a:p>
          <a:endParaRPr lang="ru-RU"/>
        </a:p>
      </dgm:t>
    </dgm:pt>
    <dgm:pt modelId="{6CAAE63F-AD98-4A6B-9365-542D092E3849}" type="sibTrans" cxnId="{56F3F8BB-450C-4B6F-BF6E-878C7F78243A}">
      <dgm:prSet/>
      <dgm:spPr/>
      <dgm:t>
        <a:bodyPr/>
        <a:lstStyle/>
        <a:p>
          <a:endParaRPr lang="ru-RU"/>
        </a:p>
      </dgm:t>
    </dgm:pt>
    <dgm:pt modelId="{C0050920-8B12-4090-A144-5D7BB1922B2F}">
      <dgm:prSet custT="1"/>
      <dgm:spPr/>
      <dgm:t>
        <a:bodyPr/>
        <a:lstStyle/>
        <a:p>
          <a:r>
            <a:rPr lang="ru-RU" sz="1800" dirty="0" smtClean="0"/>
            <a:t>Беседа с детьми </a:t>
          </a:r>
          <a:r>
            <a:rPr lang="ru-RU" sz="1800" b="0" i="1" dirty="0" smtClean="0"/>
            <a:t>«Что мы знаем о деревьях?»</a:t>
          </a:r>
          <a:r>
            <a:rPr lang="ru-RU" sz="1800" dirty="0" smtClean="0"/>
            <a:t> </a:t>
          </a:r>
          <a:r>
            <a:rPr lang="ru-RU" sz="1800" i="1" dirty="0" smtClean="0"/>
            <a:t>(Модель трех вопросов: Что я знаю? Что хочу узнать? Как узнать? Во время беседы фиксировать ответы и желания детей.)</a:t>
          </a:r>
          <a:endParaRPr lang="ru-RU" sz="1800" dirty="0" smtClean="0"/>
        </a:p>
      </dgm:t>
    </dgm:pt>
    <dgm:pt modelId="{BA69D780-96DB-48B4-8B10-BD5588EAD26C}" type="parTrans" cxnId="{00245D9E-2BDC-4ED0-9B6C-4DBC2D589904}">
      <dgm:prSet/>
      <dgm:spPr/>
      <dgm:t>
        <a:bodyPr/>
        <a:lstStyle/>
        <a:p>
          <a:endParaRPr lang="ru-RU"/>
        </a:p>
      </dgm:t>
    </dgm:pt>
    <dgm:pt modelId="{8A613A5A-B338-44BE-8E0F-54D18319B384}" type="sibTrans" cxnId="{00245D9E-2BDC-4ED0-9B6C-4DBC2D589904}">
      <dgm:prSet/>
      <dgm:spPr/>
      <dgm:t>
        <a:bodyPr/>
        <a:lstStyle/>
        <a:p>
          <a:endParaRPr lang="ru-RU"/>
        </a:p>
      </dgm:t>
    </dgm:pt>
    <dgm:pt modelId="{25BC13DE-4530-4744-8830-132989B5C461}">
      <dgm:prSet custT="1"/>
      <dgm:spPr/>
      <dgm:t>
        <a:bodyPr/>
        <a:lstStyle/>
        <a:p>
          <a:r>
            <a:rPr lang="ru-RU" sz="1800" dirty="0" smtClean="0"/>
            <a:t>Проблемная ситуация:</a:t>
          </a:r>
          <a:r>
            <a:rPr lang="ru-RU" sz="1800" b="0" dirty="0" smtClean="0"/>
            <a:t> </a:t>
          </a:r>
          <a:r>
            <a:rPr lang="ru-RU" sz="1800" b="0" i="1" dirty="0" smtClean="0"/>
            <a:t>«Сможем мы с вами провести исследование: прорастить черный орех? Дуб? Можжевельник?»</a:t>
          </a:r>
          <a:endParaRPr lang="ru-RU" sz="1800" b="0" dirty="0" smtClean="0"/>
        </a:p>
      </dgm:t>
    </dgm:pt>
    <dgm:pt modelId="{4C62CB49-7C93-4653-8611-875359467415}" type="parTrans" cxnId="{64B3A9C2-300C-4725-938D-8C7B87003F21}">
      <dgm:prSet/>
      <dgm:spPr/>
      <dgm:t>
        <a:bodyPr/>
        <a:lstStyle/>
        <a:p>
          <a:endParaRPr lang="ru-RU"/>
        </a:p>
      </dgm:t>
    </dgm:pt>
    <dgm:pt modelId="{00696D20-187D-42FD-AD1B-1312A4F21A3E}" type="sibTrans" cxnId="{64B3A9C2-300C-4725-938D-8C7B87003F21}">
      <dgm:prSet/>
      <dgm:spPr/>
      <dgm:t>
        <a:bodyPr/>
        <a:lstStyle/>
        <a:p>
          <a:endParaRPr lang="ru-RU"/>
        </a:p>
      </dgm:t>
    </dgm:pt>
    <dgm:pt modelId="{F5860CC5-4708-4777-9C56-A8963E01F671}">
      <dgm:prSet custT="1"/>
      <dgm:spPr/>
      <dgm:t>
        <a:bodyPr/>
        <a:lstStyle/>
        <a:p>
          <a:r>
            <a:rPr lang="ru-RU" sz="1800" dirty="0" smtClean="0"/>
            <a:t>Изготовление модели трудовой деятельности: алгоритм посадки и лист наблюдений за ростом  семян.</a:t>
          </a:r>
        </a:p>
      </dgm:t>
    </dgm:pt>
    <dgm:pt modelId="{16005A41-23BB-42F7-9481-14C885FAAAFF}" type="parTrans" cxnId="{DF7E513E-7459-4381-A998-200F571B1AC9}">
      <dgm:prSet/>
      <dgm:spPr/>
      <dgm:t>
        <a:bodyPr/>
        <a:lstStyle/>
        <a:p>
          <a:endParaRPr lang="ru-RU"/>
        </a:p>
      </dgm:t>
    </dgm:pt>
    <dgm:pt modelId="{21729042-91BD-4121-8BA0-BBC558B11FA1}" type="sibTrans" cxnId="{DF7E513E-7459-4381-A998-200F571B1AC9}">
      <dgm:prSet/>
      <dgm:spPr/>
      <dgm:t>
        <a:bodyPr/>
        <a:lstStyle/>
        <a:p>
          <a:endParaRPr lang="ru-RU"/>
        </a:p>
      </dgm:t>
    </dgm:pt>
    <dgm:pt modelId="{331CA99D-6543-4659-935F-6270A51134F2}">
      <dgm:prSet custT="1"/>
      <dgm:spPr/>
      <dgm:t>
        <a:bodyPr/>
        <a:lstStyle/>
        <a:p>
          <a:r>
            <a:rPr lang="ru-RU" sz="1800" smtClean="0"/>
            <a:t>Беседа с родителями, связанная с реализацией проекта..</a:t>
          </a:r>
          <a:endParaRPr lang="ru-RU" sz="1800" dirty="0" smtClean="0"/>
        </a:p>
      </dgm:t>
    </dgm:pt>
    <dgm:pt modelId="{D2D2E68B-BAD7-4789-8B24-E09698147DF2}" type="parTrans" cxnId="{576EE95F-086D-45EE-A4BF-7B833F7D4548}">
      <dgm:prSet/>
      <dgm:spPr/>
      <dgm:t>
        <a:bodyPr/>
        <a:lstStyle/>
        <a:p>
          <a:endParaRPr lang="ru-RU"/>
        </a:p>
      </dgm:t>
    </dgm:pt>
    <dgm:pt modelId="{C62BEADC-2754-4960-A894-2D8269932009}" type="sibTrans" cxnId="{576EE95F-086D-45EE-A4BF-7B833F7D4548}">
      <dgm:prSet/>
      <dgm:spPr/>
      <dgm:t>
        <a:bodyPr/>
        <a:lstStyle/>
        <a:p>
          <a:endParaRPr lang="ru-RU"/>
        </a:p>
      </dgm:t>
    </dgm:pt>
    <dgm:pt modelId="{7910A7FB-41B9-4C99-A64D-70FBE675849D}">
      <dgm:prSet custT="1"/>
      <dgm:spPr/>
      <dgm:t>
        <a:bodyPr/>
        <a:lstStyle/>
        <a:p>
          <a:r>
            <a:rPr lang="ru-RU" sz="1800" smtClean="0"/>
            <a:t>Оформление листа домашних заданий для  родителей с детьми.</a:t>
          </a:r>
          <a:endParaRPr lang="ru-RU" sz="1800" dirty="0"/>
        </a:p>
      </dgm:t>
    </dgm:pt>
    <dgm:pt modelId="{A480D9B1-7F64-4FDA-B9CB-55909998F358}" type="parTrans" cxnId="{9A78F392-8DAE-4EE7-AE2A-9FA420346F10}">
      <dgm:prSet/>
      <dgm:spPr/>
      <dgm:t>
        <a:bodyPr/>
        <a:lstStyle/>
        <a:p>
          <a:endParaRPr lang="ru-RU"/>
        </a:p>
      </dgm:t>
    </dgm:pt>
    <dgm:pt modelId="{5AD59D3D-EA39-4C25-A2D7-C7EC2EA3D205}" type="sibTrans" cxnId="{9A78F392-8DAE-4EE7-AE2A-9FA420346F10}">
      <dgm:prSet/>
      <dgm:spPr/>
      <dgm:t>
        <a:bodyPr/>
        <a:lstStyle/>
        <a:p>
          <a:endParaRPr lang="ru-RU"/>
        </a:p>
      </dgm:t>
    </dgm:pt>
    <dgm:pt modelId="{DE9A1F99-5AE1-45CE-8F01-FE165E834444}" type="pres">
      <dgm:prSet presAssocID="{98B4A69B-1D36-4561-9A5F-F62F2CDD675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7ED7387-D96F-467E-B079-088674E1D5A3}" type="pres">
      <dgm:prSet presAssocID="{0F7F65A6-06BF-4F4A-9F97-3C1964CF5095}" presName="parentText" presStyleLbl="node1" presStyleIdx="0" presStyleCnt="10" custLinFactNeighborY="2485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BE0416-2DE7-4307-BC4B-A9DE5C2294BD}" type="pres">
      <dgm:prSet presAssocID="{D528F770-33F4-4F63-8200-138B237D6E1F}" presName="spacer" presStyleCnt="0"/>
      <dgm:spPr/>
      <dgm:t>
        <a:bodyPr/>
        <a:lstStyle/>
        <a:p>
          <a:endParaRPr lang="ru-RU"/>
        </a:p>
      </dgm:t>
    </dgm:pt>
    <dgm:pt modelId="{3E1F1472-3477-41C2-A3D0-0E7FD2DB1D91}" type="pres">
      <dgm:prSet presAssocID="{81E5149F-7222-4109-BD73-3070E4F1E1B2}" presName="parentText" presStyleLbl="node1" presStyleIdx="1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57122A-6E75-47BE-A442-1A2D08B58D99}" type="pres">
      <dgm:prSet presAssocID="{E353143B-5B5F-42E6-A58F-EB961408BDAF}" presName="spacer" presStyleCnt="0"/>
      <dgm:spPr/>
      <dgm:t>
        <a:bodyPr/>
        <a:lstStyle/>
        <a:p>
          <a:endParaRPr lang="ru-RU"/>
        </a:p>
      </dgm:t>
    </dgm:pt>
    <dgm:pt modelId="{80B8B6E5-ECEE-4A90-A372-F7DCA9B20FD4}" type="pres">
      <dgm:prSet presAssocID="{AA799E08-459D-4708-8435-A27F2132C41B}" presName="parentText" presStyleLbl="node1" presStyleIdx="2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B4D560-AFE6-4A54-9188-3F1FC3303567}" type="pres">
      <dgm:prSet presAssocID="{CF1D7649-2F2B-43C8-8F78-1EE67AD3E95A}" presName="spacer" presStyleCnt="0"/>
      <dgm:spPr/>
      <dgm:t>
        <a:bodyPr/>
        <a:lstStyle/>
        <a:p>
          <a:endParaRPr lang="ru-RU"/>
        </a:p>
      </dgm:t>
    </dgm:pt>
    <dgm:pt modelId="{DE63DAFC-9031-4C7D-8F5C-344E12091B8D}" type="pres">
      <dgm:prSet presAssocID="{105E1CEC-4584-4EC5-8C67-E828C63690B4}" presName="parentText" presStyleLbl="node1" presStyleIdx="3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1156D0-37A8-429D-9D9B-FF1087B49557}" type="pres">
      <dgm:prSet presAssocID="{1A2390B1-E196-4F97-B7FB-F6525507D3D3}" presName="spacer" presStyleCnt="0"/>
      <dgm:spPr/>
      <dgm:t>
        <a:bodyPr/>
        <a:lstStyle/>
        <a:p>
          <a:endParaRPr lang="ru-RU"/>
        </a:p>
      </dgm:t>
    </dgm:pt>
    <dgm:pt modelId="{E9F8A088-C8F3-422B-AF4C-275F386C9610}" type="pres">
      <dgm:prSet presAssocID="{20FFC19C-4895-43C8-A6A2-780FC6C94ED5}" presName="parentText" presStyleLbl="node1" presStyleIdx="4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1E5F3E-0D23-4106-A3C9-81594D0292E3}" type="pres">
      <dgm:prSet presAssocID="{6CAAE63F-AD98-4A6B-9365-542D092E3849}" presName="spacer" presStyleCnt="0"/>
      <dgm:spPr/>
      <dgm:t>
        <a:bodyPr/>
        <a:lstStyle/>
        <a:p>
          <a:endParaRPr lang="ru-RU"/>
        </a:p>
      </dgm:t>
    </dgm:pt>
    <dgm:pt modelId="{30608B76-B623-494E-997B-55B603210FBF}" type="pres">
      <dgm:prSet presAssocID="{C0050920-8B12-4090-A144-5D7BB1922B2F}" presName="parentText" presStyleLbl="node1" presStyleIdx="5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301308-B15B-4C4E-9D87-77E863134AE9}" type="pres">
      <dgm:prSet presAssocID="{8A613A5A-B338-44BE-8E0F-54D18319B384}" presName="spacer" presStyleCnt="0"/>
      <dgm:spPr/>
      <dgm:t>
        <a:bodyPr/>
        <a:lstStyle/>
        <a:p>
          <a:endParaRPr lang="ru-RU"/>
        </a:p>
      </dgm:t>
    </dgm:pt>
    <dgm:pt modelId="{CCED9E28-C282-47CA-B8AC-5DBF79E34E5E}" type="pres">
      <dgm:prSet presAssocID="{25BC13DE-4530-4744-8830-132989B5C461}" presName="parentText" presStyleLbl="node1" presStyleIdx="6" presStyleCnt="10" custLinFactY="7705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C2239F-52F1-4DC8-AF18-63D15015B557}" type="pres">
      <dgm:prSet presAssocID="{00696D20-187D-42FD-AD1B-1312A4F21A3E}" presName="spacer" presStyleCnt="0"/>
      <dgm:spPr/>
      <dgm:t>
        <a:bodyPr/>
        <a:lstStyle/>
        <a:p>
          <a:endParaRPr lang="ru-RU"/>
        </a:p>
      </dgm:t>
    </dgm:pt>
    <dgm:pt modelId="{B39942DB-A5E6-4AB0-BF12-AB4D96CF3D1C}" type="pres">
      <dgm:prSet presAssocID="{F5860CC5-4708-4777-9C56-A8963E01F671}" presName="parentText" presStyleLbl="node1" presStyleIdx="7" presStyleCnt="10" custLinFactY="8103" custLinFactNeighborX="840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99C5B4-72AD-4D10-A8BF-673C1493E88B}" type="pres">
      <dgm:prSet presAssocID="{21729042-91BD-4121-8BA0-BBC558B11FA1}" presName="spacer" presStyleCnt="0"/>
      <dgm:spPr/>
      <dgm:t>
        <a:bodyPr/>
        <a:lstStyle/>
        <a:p>
          <a:endParaRPr lang="ru-RU"/>
        </a:p>
      </dgm:t>
    </dgm:pt>
    <dgm:pt modelId="{08598403-4D3E-46E8-847B-C7F4A90D763D}" type="pres">
      <dgm:prSet presAssocID="{331CA99D-6543-4659-935F-6270A51134F2}" presName="parentText" presStyleLbl="node1" presStyleIdx="8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2E19D4-E0B2-4DA6-991C-F0A0346272FE}" type="pres">
      <dgm:prSet presAssocID="{C62BEADC-2754-4960-A894-2D8269932009}" presName="spacer" presStyleCnt="0"/>
      <dgm:spPr/>
      <dgm:t>
        <a:bodyPr/>
        <a:lstStyle/>
        <a:p>
          <a:endParaRPr lang="ru-RU"/>
        </a:p>
      </dgm:t>
    </dgm:pt>
    <dgm:pt modelId="{391B8B14-3D94-4B4A-A0E9-BEEAFEFF7DE3}" type="pres">
      <dgm:prSet presAssocID="{7910A7FB-41B9-4C99-A64D-70FBE675849D}" presName="parentText" presStyleLbl="node1" presStyleIdx="9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ED8C845-C66A-4A2E-AEB0-AD240C244343}" type="presOf" srcId="{105E1CEC-4584-4EC5-8C67-E828C63690B4}" destId="{DE63DAFC-9031-4C7D-8F5C-344E12091B8D}" srcOrd="0" destOrd="0" presId="urn:microsoft.com/office/officeart/2005/8/layout/vList2"/>
    <dgm:cxn modelId="{A6F0A642-863E-4CF3-B824-D3CFAF07DE28}" type="presOf" srcId="{7910A7FB-41B9-4C99-A64D-70FBE675849D}" destId="{391B8B14-3D94-4B4A-A0E9-BEEAFEFF7DE3}" srcOrd="0" destOrd="0" presId="urn:microsoft.com/office/officeart/2005/8/layout/vList2"/>
    <dgm:cxn modelId="{F2FB96A0-6794-47F6-AB75-1363976D703B}" type="presOf" srcId="{C0050920-8B12-4090-A144-5D7BB1922B2F}" destId="{30608B76-B623-494E-997B-55B603210FBF}" srcOrd="0" destOrd="0" presId="urn:microsoft.com/office/officeart/2005/8/layout/vList2"/>
    <dgm:cxn modelId="{56F3F8BB-450C-4B6F-BF6E-878C7F78243A}" srcId="{98B4A69B-1D36-4561-9A5F-F62F2CDD675A}" destId="{20FFC19C-4895-43C8-A6A2-780FC6C94ED5}" srcOrd="4" destOrd="0" parTransId="{2B547D81-F655-402E-B6CD-609503F5DC35}" sibTransId="{6CAAE63F-AD98-4A6B-9365-542D092E3849}"/>
    <dgm:cxn modelId="{C0BECD87-636E-4F0C-A62E-7A72350058B7}" type="presOf" srcId="{F5860CC5-4708-4777-9C56-A8963E01F671}" destId="{B39942DB-A5E6-4AB0-BF12-AB4D96CF3D1C}" srcOrd="0" destOrd="0" presId="urn:microsoft.com/office/officeart/2005/8/layout/vList2"/>
    <dgm:cxn modelId="{99F951A0-F055-4F47-BCD2-BD920E0F8632}" type="presOf" srcId="{331CA99D-6543-4659-935F-6270A51134F2}" destId="{08598403-4D3E-46E8-847B-C7F4A90D763D}" srcOrd="0" destOrd="0" presId="urn:microsoft.com/office/officeart/2005/8/layout/vList2"/>
    <dgm:cxn modelId="{7592BF46-C675-4423-80AE-AB9FA6F3F3A0}" type="presOf" srcId="{20FFC19C-4895-43C8-A6A2-780FC6C94ED5}" destId="{E9F8A088-C8F3-422B-AF4C-275F386C9610}" srcOrd="0" destOrd="0" presId="urn:microsoft.com/office/officeart/2005/8/layout/vList2"/>
    <dgm:cxn modelId="{33F097B8-EE7E-4971-9F24-DC6D3DE16A61}" type="presOf" srcId="{81E5149F-7222-4109-BD73-3070E4F1E1B2}" destId="{3E1F1472-3477-41C2-A3D0-0E7FD2DB1D91}" srcOrd="0" destOrd="0" presId="urn:microsoft.com/office/officeart/2005/8/layout/vList2"/>
    <dgm:cxn modelId="{64B3A9C2-300C-4725-938D-8C7B87003F21}" srcId="{98B4A69B-1D36-4561-9A5F-F62F2CDD675A}" destId="{25BC13DE-4530-4744-8830-132989B5C461}" srcOrd="6" destOrd="0" parTransId="{4C62CB49-7C93-4653-8611-875359467415}" sibTransId="{00696D20-187D-42FD-AD1B-1312A4F21A3E}"/>
    <dgm:cxn modelId="{9A78F392-8DAE-4EE7-AE2A-9FA420346F10}" srcId="{98B4A69B-1D36-4561-9A5F-F62F2CDD675A}" destId="{7910A7FB-41B9-4C99-A64D-70FBE675849D}" srcOrd="9" destOrd="0" parTransId="{A480D9B1-7F64-4FDA-B9CB-55909998F358}" sibTransId="{5AD59D3D-EA39-4C25-A2D7-C7EC2EA3D205}"/>
    <dgm:cxn modelId="{4B75BEB9-7F99-42FB-A5A4-A3C49CE1F15E}" srcId="{98B4A69B-1D36-4561-9A5F-F62F2CDD675A}" destId="{105E1CEC-4584-4EC5-8C67-E828C63690B4}" srcOrd="3" destOrd="0" parTransId="{3B4BADBE-1C16-4FD1-BCAD-0791A5E86D99}" sibTransId="{1A2390B1-E196-4F97-B7FB-F6525507D3D3}"/>
    <dgm:cxn modelId="{D55A99F8-949E-4388-BFCE-C4297B599271}" type="presOf" srcId="{25BC13DE-4530-4744-8830-132989B5C461}" destId="{CCED9E28-C282-47CA-B8AC-5DBF79E34E5E}" srcOrd="0" destOrd="0" presId="urn:microsoft.com/office/officeart/2005/8/layout/vList2"/>
    <dgm:cxn modelId="{576EE95F-086D-45EE-A4BF-7B833F7D4548}" srcId="{98B4A69B-1D36-4561-9A5F-F62F2CDD675A}" destId="{331CA99D-6543-4659-935F-6270A51134F2}" srcOrd="8" destOrd="0" parTransId="{D2D2E68B-BAD7-4789-8B24-E09698147DF2}" sibTransId="{C62BEADC-2754-4960-A894-2D8269932009}"/>
    <dgm:cxn modelId="{DF7E513E-7459-4381-A998-200F571B1AC9}" srcId="{98B4A69B-1D36-4561-9A5F-F62F2CDD675A}" destId="{F5860CC5-4708-4777-9C56-A8963E01F671}" srcOrd="7" destOrd="0" parTransId="{16005A41-23BB-42F7-9481-14C885FAAAFF}" sibTransId="{21729042-91BD-4121-8BA0-BBC558B11FA1}"/>
    <dgm:cxn modelId="{50CE3A22-1D36-4900-9CF9-CC9D72F6894B}" type="presOf" srcId="{0F7F65A6-06BF-4F4A-9F97-3C1964CF5095}" destId="{97ED7387-D96F-467E-B079-088674E1D5A3}" srcOrd="0" destOrd="0" presId="urn:microsoft.com/office/officeart/2005/8/layout/vList2"/>
    <dgm:cxn modelId="{8AC038FB-7BBE-4866-A204-C75E4BECD5A7}" type="presOf" srcId="{98B4A69B-1D36-4561-9A5F-F62F2CDD675A}" destId="{DE9A1F99-5AE1-45CE-8F01-FE165E834444}" srcOrd="0" destOrd="0" presId="urn:microsoft.com/office/officeart/2005/8/layout/vList2"/>
    <dgm:cxn modelId="{A36F1470-D214-46B6-9121-EFA4FF362AF1}" type="presOf" srcId="{AA799E08-459D-4708-8435-A27F2132C41B}" destId="{80B8B6E5-ECEE-4A90-A372-F7DCA9B20FD4}" srcOrd="0" destOrd="0" presId="urn:microsoft.com/office/officeart/2005/8/layout/vList2"/>
    <dgm:cxn modelId="{90FCAFC5-5584-4616-B9DD-DEEDE0CAD8B8}" srcId="{98B4A69B-1D36-4561-9A5F-F62F2CDD675A}" destId="{0F7F65A6-06BF-4F4A-9F97-3C1964CF5095}" srcOrd="0" destOrd="0" parTransId="{0D0D8014-010A-475F-9850-4DE6C061B30A}" sibTransId="{D528F770-33F4-4F63-8200-138B237D6E1F}"/>
    <dgm:cxn modelId="{3792C36E-36DD-4BA6-984E-808C5AAB2CC5}" srcId="{98B4A69B-1D36-4561-9A5F-F62F2CDD675A}" destId="{81E5149F-7222-4109-BD73-3070E4F1E1B2}" srcOrd="1" destOrd="0" parTransId="{7142EDAA-2540-40B2-B400-2F2789D614C4}" sibTransId="{E353143B-5B5F-42E6-A58F-EB961408BDAF}"/>
    <dgm:cxn modelId="{00245D9E-2BDC-4ED0-9B6C-4DBC2D589904}" srcId="{98B4A69B-1D36-4561-9A5F-F62F2CDD675A}" destId="{C0050920-8B12-4090-A144-5D7BB1922B2F}" srcOrd="5" destOrd="0" parTransId="{BA69D780-96DB-48B4-8B10-BD5588EAD26C}" sibTransId="{8A613A5A-B338-44BE-8E0F-54D18319B384}"/>
    <dgm:cxn modelId="{FA6783F5-405E-4149-956A-19F1049006A0}" srcId="{98B4A69B-1D36-4561-9A5F-F62F2CDD675A}" destId="{AA799E08-459D-4708-8435-A27F2132C41B}" srcOrd="2" destOrd="0" parTransId="{B72ABE5F-D60B-4357-8A5E-D25C54F74BE2}" sibTransId="{CF1D7649-2F2B-43C8-8F78-1EE67AD3E95A}"/>
    <dgm:cxn modelId="{F46D3907-C12D-420A-839C-92C3971E4140}" type="presParOf" srcId="{DE9A1F99-5AE1-45CE-8F01-FE165E834444}" destId="{97ED7387-D96F-467E-B079-088674E1D5A3}" srcOrd="0" destOrd="0" presId="urn:microsoft.com/office/officeart/2005/8/layout/vList2"/>
    <dgm:cxn modelId="{98BCF9F7-8E86-4EA4-B5F8-4E6F9D7B3289}" type="presParOf" srcId="{DE9A1F99-5AE1-45CE-8F01-FE165E834444}" destId="{0DBE0416-2DE7-4307-BC4B-A9DE5C2294BD}" srcOrd="1" destOrd="0" presId="urn:microsoft.com/office/officeart/2005/8/layout/vList2"/>
    <dgm:cxn modelId="{9A600340-A818-4A47-997A-1924F5C88B12}" type="presParOf" srcId="{DE9A1F99-5AE1-45CE-8F01-FE165E834444}" destId="{3E1F1472-3477-41C2-A3D0-0E7FD2DB1D91}" srcOrd="2" destOrd="0" presId="urn:microsoft.com/office/officeart/2005/8/layout/vList2"/>
    <dgm:cxn modelId="{76EF1AB4-66C6-4CD1-B6D8-5967507A36F5}" type="presParOf" srcId="{DE9A1F99-5AE1-45CE-8F01-FE165E834444}" destId="{2357122A-6E75-47BE-A442-1A2D08B58D99}" srcOrd="3" destOrd="0" presId="urn:microsoft.com/office/officeart/2005/8/layout/vList2"/>
    <dgm:cxn modelId="{652AF0C5-2824-4F0C-860C-3DA3A356C3CD}" type="presParOf" srcId="{DE9A1F99-5AE1-45CE-8F01-FE165E834444}" destId="{80B8B6E5-ECEE-4A90-A372-F7DCA9B20FD4}" srcOrd="4" destOrd="0" presId="urn:microsoft.com/office/officeart/2005/8/layout/vList2"/>
    <dgm:cxn modelId="{4E22CF4B-03A2-4DDA-8565-A98BDB9E3C72}" type="presParOf" srcId="{DE9A1F99-5AE1-45CE-8F01-FE165E834444}" destId="{FCB4D560-AFE6-4A54-9188-3F1FC3303567}" srcOrd="5" destOrd="0" presId="urn:microsoft.com/office/officeart/2005/8/layout/vList2"/>
    <dgm:cxn modelId="{52BFFF8C-F8F1-42F5-ADA0-69AB03BD5FC0}" type="presParOf" srcId="{DE9A1F99-5AE1-45CE-8F01-FE165E834444}" destId="{DE63DAFC-9031-4C7D-8F5C-344E12091B8D}" srcOrd="6" destOrd="0" presId="urn:microsoft.com/office/officeart/2005/8/layout/vList2"/>
    <dgm:cxn modelId="{62D0057E-3F4A-42EE-9F0B-54CED044FBDF}" type="presParOf" srcId="{DE9A1F99-5AE1-45CE-8F01-FE165E834444}" destId="{2F1156D0-37A8-429D-9D9B-FF1087B49557}" srcOrd="7" destOrd="0" presId="urn:microsoft.com/office/officeart/2005/8/layout/vList2"/>
    <dgm:cxn modelId="{C0327158-67A1-407E-9AF0-BF3DA8F4C831}" type="presParOf" srcId="{DE9A1F99-5AE1-45CE-8F01-FE165E834444}" destId="{E9F8A088-C8F3-422B-AF4C-275F386C9610}" srcOrd="8" destOrd="0" presId="urn:microsoft.com/office/officeart/2005/8/layout/vList2"/>
    <dgm:cxn modelId="{0B7452B6-2BA1-4574-8427-25B76BA2B9AC}" type="presParOf" srcId="{DE9A1F99-5AE1-45CE-8F01-FE165E834444}" destId="{FA1E5F3E-0D23-4106-A3C9-81594D0292E3}" srcOrd="9" destOrd="0" presId="urn:microsoft.com/office/officeart/2005/8/layout/vList2"/>
    <dgm:cxn modelId="{A3135881-496D-4A0C-9D2F-4D9D502AC2BF}" type="presParOf" srcId="{DE9A1F99-5AE1-45CE-8F01-FE165E834444}" destId="{30608B76-B623-494E-997B-55B603210FBF}" srcOrd="10" destOrd="0" presId="urn:microsoft.com/office/officeart/2005/8/layout/vList2"/>
    <dgm:cxn modelId="{5EDBA2C5-DDFF-4E1E-BFA4-2068199A1443}" type="presParOf" srcId="{DE9A1F99-5AE1-45CE-8F01-FE165E834444}" destId="{53301308-B15B-4C4E-9D87-77E863134AE9}" srcOrd="11" destOrd="0" presId="urn:microsoft.com/office/officeart/2005/8/layout/vList2"/>
    <dgm:cxn modelId="{FE78D3E5-0792-469A-98F8-6E16B597D8E3}" type="presParOf" srcId="{DE9A1F99-5AE1-45CE-8F01-FE165E834444}" destId="{CCED9E28-C282-47CA-B8AC-5DBF79E34E5E}" srcOrd="12" destOrd="0" presId="urn:microsoft.com/office/officeart/2005/8/layout/vList2"/>
    <dgm:cxn modelId="{1CC7E719-C82D-448E-A0A5-CE7279967E71}" type="presParOf" srcId="{DE9A1F99-5AE1-45CE-8F01-FE165E834444}" destId="{59C2239F-52F1-4DC8-AF18-63D15015B557}" srcOrd="13" destOrd="0" presId="urn:microsoft.com/office/officeart/2005/8/layout/vList2"/>
    <dgm:cxn modelId="{3D69D635-6546-4231-AB86-6EADCACE8320}" type="presParOf" srcId="{DE9A1F99-5AE1-45CE-8F01-FE165E834444}" destId="{B39942DB-A5E6-4AB0-BF12-AB4D96CF3D1C}" srcOrd="14" destOrd="0" presId="urn:microsoft.com/office/officeart/2005/8/layout/vList2"/>
    <dgm:cxn modelId="{173DF1A6-9D95-47B6-9524-C0EAE98F0BEB}" type="presParOf" srcId="{DE9A1F99-5AE1-45CE-8F01-FE165E834444}" destId="{9599C5B4-72AD-4D10-A8BF-673C1493E88B}" srcOrd="15" destOrd="0" presId="urn:microsoft.com/office/officeart/2005/8/layout/vList2"/>
    <dgm:cxn modelId="{F03F651B-0A5F-4C2A-9CD6-997A0FDB8365}" type="presParOf" srcId="{DE9A1F99-5AE1-45CE-8F01-FE165E834444}" destId="{08598403-4D3E-46E8-847B-C7F4A90D763D}" srcOrd="16" destOrd="0" presId="urn:microsoft.com/office/officeart/2005/8/layout/vList2"/>
    <dgm:cxn modelId="{7D535576-053D-4DFA-A612-78D635A039E2}" type="presParOf" srcId="{DE9A1F99-5AE1-45CE-8F01-FE165E834444}" destId="{132E19D4-E0B2-4DA6-991C-F0A0346272FE}" srcOrd="17" destOrd="0" presId="urn:microsoft.com/office/officeart/2005/8/layout/vList2"/>
    <dgm:cxn modelId="{58CCF024-9686-468D-99D0-F69DB2E89D6E}" type="presParOf" srcId="{DE9A1F99-5AE1-45CE-8F01-FE165E834444}" destId="{391B8B14-3D94-4B4A-A0E9-BEEAFEFF7DE3}" srcOrd="1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6458575-7E08-491A-BC19-D5937EACEB07}" type="doc">
      <dgm:prSet loTypeId="urn:microsoft.com/office/officeart/2005/8/layout/cycle6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9BB92BD5-7C2C-404F-9D5A-886853559A40}">
      <dgm:prSet custT="1"/>
      <dgm:spPr/>
      <dgm:t>
        <a:bodyPr/>
        <a:lstStyle/>
        <a:p>
          <a:r>
            <a:rPr lang="ru-RU" sz="1600" b="0" i="0" dirty="0" smtClean="0">
              <a:solidFill>
                <a:schemeClr val="tx1"/>
              </a:solidFill>
            </a:rPr>
            <a:t>Социально-коммуникативное развитие.</a:t>
          </a:r>
          <a:endParaRPr lang="ru-RU" sz="1600" dirty="0">
            <a:solidFill>
              <a:schemeClr val="tx1"/>
            </a:solidFill>
          </a:endParaRPr>
        </a:p>
      </dgm:t>
    </dgm:pt>
    <dgm:pt modelId="{0D80C19C-C98D-41F2-91C5-88C75988F930}" type="parTrans" cxnId="{492AE2F3-C041-47C0-8904-70B3C1FA4BE8}">
      <dgm:prSet/>
      <dgm:spPr/>
      <dgm:t>
        <a:bodyPr/>
        <a:lstStyle/>
        <a:p>
          <a:endParaRPr lang="ru-RU"/>
        </a:p>
      </dgm:t>
    </dgm:pt>
    <dgm:pt modelId="{572D01FC-3E16-44C0-9B3E-AB0F93CA2D99}" type="sibTrans" cxnId="{492AE2F3-C041-47C0-8904-70B3C1FA4BE8}">
      <dgm:prSet/>
      <dgm:spPr/>
      <dgm:t>
        <a:bodyPr/>
        <a:lstStyle/>
        <a:p>
          <a:endParaRPr lang="ru-RU"/>
        </a:p>
      </dgm:t>
    </dgm:pt>
    <dgm:pt modelId="{5AE5B9D0-5278-49AC-A470-D019D4EB78A7}">
      <dgm:prSet custT="1"/>
      <dgm:spPr/>
      <dgm:t>
        <a:bodyPr/>
        <a:lstStyle/>
        <a:p>
          <a:r>
            <a:rPr lang="ru-RU" sz="1600" b="0" i="0" dirty="0" smtClean="0">
              <a:solidFill>
                <a:schemeClr val="tx1"/>
              </a:solidFill>
            </a:rPr>
            <a:t>Познавательное развитие</a:t>
          </a:r>
          <a:endParaRPr lang="ru-RU" sz="1600" dirty="0">
            <a:solidFill>
              <a:schemeClr val="tx1"/>
            </a:solidFill>
          </a:endParaRPr>
        </a:p>
      </dgm:t>
    </dgm:pt>
    <dgm:pt modelId="{2FB728F7-94CE-4854-BD82-E84CF7D871DD}" type="parTrans" cxnId="{F0DD5691-6A6B-4C5C-874B-08F472221B47}">
      <dgm:prSet/>
      <dgm:spPr/>
      <dgm:t>
        <a:bodyPr/>
        <a:lstStyle/>
        <a:p>
          <a:endParaRPr lang="ru-RU"/>
        </a:p>
      </dgm:t>
    </dgm:pt>
    <dgm:pt modelId="{A3082BAB-179E-4889-A3C7-BD1B5D366A8C}" type="sibTrans" cxnId="{F0DD5691-6A6B-4C5C-874B-08F472221B47}">
      <dgm:prSet/>
      <dgm:spPr/>
      <dgm:t>
        <a:bodyPr/>
        <a:lstStyle/>
        <a:p>
          <a:endParaRPr lang="ru-RU"/>
        </a:p>
      </dgm:t>
    </dgm:pt>
    <dgm:pt modelId="{091E93FD-60EB-4DDF-B923-CF893F3766FA}">
      <dgm:prSet custT="1"/>
      <dgm:spPr/>
      <dgm:t>
        <a:bodyPr/>
        <a:lstStyle/>
        <a:p>
          <a:r>
            <a:rPr lang="ru-RU" sz="1600" b="0" i="0" dirty="0" smtClean="0">
              <a:solidFill>
                <a:schemeClr val="tx1"/>
              </a:solidFill>
            </a:rPr>
            <a:t>Речевое развитие</a:t>
          </a:r>
          <a:endParaRPr lang="ru-RU" sz="1600" dirty="0">
            <a:solidFill>
              <a:schemeClr val="tx1"/>
            </a:solidFill>
          </a:endParaRPr>
        </a:p>
      </dgm:t>
    </dgm:pt>
    <dgm:pt modelId="{48AA846C-0092-41A8-83EE-5ADCDCA54AFA}" type="parTrans" cxnId="{D165E8FB-37F8-4B44-AD0F-1EC3FB836F9A}">
      <dgm:prSet/>
      <dgm:spPr/>
      <dgm:t>
        <a:bodyPr/>
        <a:lstStyle/>
        <a:p>
          <a:endParaRPr lang="ru-RU"/>
        </a:p>
      </dgm:t>
    </dgm:pt>
    <dgm:pt modelId="{168EAD9E-1BCF-45C8-9DA6-93AB6540D19C}" type="sibTrans" cxnId="{D165E8FB-37F8-4B44-AD0F-1EC3FB836F9A}">
      <dgm:prSet/>
      <dgm:spPr/>
      <dgm:t>
        <a:bodyPr/>
        <a:lstStyle/>
        <a:p>
          <a:endParaRPr lang="ru-RU"/>
        </a:p>
      </dgm:t>
    </dgm:pt>
    <dgm:pt modelId="{F2FDDDDF-D6FA-44B2-A76D-C9D5684B2AA7}">
      <dgm:prSet custT="1"/>
      <dgm:spPr/>
      <dgm:t>
        <a:bodyPr/>
        <a:lstStyle/>
        <a:p>
          <a:r>
            <a:rPr lang="ru-RU" sz="1600" b="0" i="0" dirty="0" smtClean="0">
              <a:solidFill>
                <a:schemeClr val="tx1"/>
              </a:solidFill>
            </a:rPr>
            <a:t>Художественно-эстетическое развитие</a:t>
          </a:r>
          <a:endParaRPr lang="ru-RU" sz="1600" dirty="0">
            <a:solidFill>
              <a:schemeClr val="tx1"/>
            </a:solidFill>
          </a:endParaRPr>
        </a:p>
      </dgm:t>
    </dgm:pt>
    <dgm:pt modelId="{7F906978-DA4C-47B0-A945-333E3AABC868}" type="parTrans" cxnId="{94B9E8B5-782D-4B1B-9E72-7DA1DC88DEBF}">
      <dgm:prSet/>
      <dgm:spPr/>
      <dgm:t>
        <a:bodyPr/>
        <a:lstStyle/>
        <a:p>
          <a:endParaRPr lang="ru-RU"/>
        </a:p>
      </dgm:t>
    </dgm:pt>
    <dgm:pt modelId="{4FABB7E9-300D-46CB-A241-DA94106797C7}" type="sibTrans" cxnId="{94B9E8B5-782D-4B1B-9E72-7DA1DC88DEBF}">
      <dgm:prSet/>
      <dgm:spPr/>
      <dgm:t>
        <a:bodyPr/>
        <a:lstStyle/>
        <a:p>
          <a:endParaRPr lang="ru-RU"/>
        </a:p>
      </dgm:t>
    </dgm:pt>
    <dgm:pt modelId="{EA6D7F1C-E3F9-4A61-912F-5758C309A68B}">
      <dgm:prSet custT="1"/>
      <dgm:spPr/>
      <dgm:t>
        <a:bodyPr/>
        <a:lstStyle/>
        <a:p>
          <a:r>
            <a:rPr lang="ru-RU" sz="1600" b="0" i="0" dirty="0" smtClean="0">
              <a:solidFill>
                <a:schemeClr val="tx1"/>
              </a:solidFill>
            </a:rPr>
            <a:t>Физическое развитие.</a:t>
          </a:r>
          <a:endParaRPr lang="ru-RU" sz="1600" dirty="0">
            <a:solidFill>
              <a:schemeClr val="tx1"/>
            </a:solidFill>
          </a:endParaRPr>
        </a:p>
      </dgm:t>
    </dgm:pt>
    <dgm:pt modelId="{6C5A794A-0029-4E33-AD9D-8B10043FF699}" type="parTrans" cxnId="{8EA47307-BF46-4F8F-ABE2-90719F61EFF1}">
      <dgm:prSet/>
      <dgm:spPr/>
      <dgm:t>
        <a:bodyPr/>
        <a:lstStyle/>
        <a:p>
          <a:endParaRPr lang="ru-RU"/>
        </a:p>
      </dgm:t>
    </dgm:pt>
    <dgm:pt modelId="{8A5159DB-1DE1-4FC7-B836-0A55BC74ECE7}" type="sibTrans" cxnId="{8EA47307-BF46-4F8F-ABE2-90719F61EFF1}">
      <dgm:prSet/>
      <dgm:spPr/>
      <dgm:t>
        <a:bodyPr/>
        <a:lstStyle/>
        <a:p>
          <a:endParaRPr lang="ru-RU"/>
        </a:p>
      </dgm:t>
    </dgm:pt>
    <dgm:pt modelId="{FBAB78A1-C7D9-4766-83AD-BA805C16CE32}" type="pres">
      <dgm:prSet presAssocID="{B6458575-7E08-491A-BC19-D5937EACEB07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20FBCD2-4164-4F6B-88D8-BBC21685106D}" type="pres">
      <dgm:prSet presAssocID="{9BB92BD5-7C2C-404F-9D5A-886853559A40}" presName="node" presStyleLbl="node1" presStyleIdx="0" presStyleCnt="5" custScaleX="191190" custScaleY="2262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F2AD7D-E2B4-41BE-9A78-81CE42ED7880}" type="pres">
      <dgm:prSet presAssocID="{9BB92BD5-7C2C-404F-9D5A-886853559A40}" presName="spNode" presStyleCnt="0"/>
      <dgm:spPr/>
    </dgm:pt>
    <dgm:pt modelId="{D6D0B429-6EDA-4EEE-B3CC-5993DCF87679}" type="pres">
      <dgm:prSet presAssocID="{572D01FC-3E16-44C0-9B3E-AB0F93CA2D99}" presName="sibTrans" presStyleLbl="sibTrans1D1" presStyleIdx="0" presStyleCnt="5"/>
      <dgm:spPr/>
      <dgm:t>
        <a:bodyPr/>
        <a:lstStyle/>
        <a:p>
          <a:endParaRPr lang="ru-RU"/>
        </a:p>
      </dgm:t>
    </dgm:pt>
    <dgm:pt modelId="{6274DAA7-E07E-4816-89EB-4EC1D9B07146}" type="pres">
      <dgm:prSet presAssocID="{EA6D7F1C-E3F9-4A61-912F-5758C309A68B}" presName="node" presStyleLbl="node1" presStyleIdx="1" presStyleCnt="5" custScaleX="157227" custScaleY="1675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850722-0C64-4CC2-A24A-1CF979E72E9E}" type="pres">
      <dgm:prSet presAssocID="{EA6D7F1C-E3F9-4A61-912F-5758C309A68B}" presName="spNode" presStyleCnt="0"/>
      <dgm:spPr/>
    </dgm:pt>
    <dgm:pt modelId="{AD07AA42-9D02-4BE0-9B53-780A42245D95}" type="pres">
      <dgm:prSet presAssocID="{8A5159DB-1DE1-4FC7-B836-0A55BC74ECE7}" presName="sibTrans" presStyleLbl="sibTrans1D1" presStyleIdx="1" presStyleCnt="5"/>
      <dgm:spPr/>
      <dgm:t>
        <a:bodyPr/>
        <a:lstStyle/>
        <a:p>
          <a:endParaRPr lang="ru-RU"/>
        </a:p>
      </dgm:t>
    </dgm:pt>
    <dgm:pt modelId="{F95FFC27-5F15-4DF0-AF03-43DFE0C86438}" type="pres">
      <dgm:prSet presAssocID="{F2FDDDDF-D6FA-44B2-A76D-C9D5684B2AA7}" presName="node" presStyleLbl="node1" presStyleIdx="2" presStyleCnt="5" custScaleX="147700" custScaleY="1941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BFA438-49B7-4D9A-BF01-B48A95E43870}" type="pres">
      <dgm:prSet presAssocID="{F2FDDDDF-D6FA-44B2-A76D-C9D5684B2AA7}" presName="spNode" presStyleCnt="0"/>
      <dgm:spPr/>
    </dgm:pt>
    <dgm:pt modelId="{4601584B-260B-46C2-A41B-90D78AAA6315}" type="pres">
      <dgm:prSet presAssocID="{4FABB7E9-300D-46CB-A241-DA94106797C7}" presName="sibTrans" presStyleLbl="sibTrans1D1" presStyleIdx="2" presStyleCnt="5"/>
      <dgm:spPr/>
      <dgm:t>
        <a:bodyPr/>
        <a:lstStyle/>
        <a:p>
          <a:endParaRPr lang="ru-RU"/>
        </a:p>
      </dgm:t>
    </dgm:pt>
    <dgm:pt modelId="{310C83CF-750C-4602-B2C7-344E7DF721C6}" type="pres">
      <dgm:prSet presAssocID="{091E93FD-60EB-4DDF-B923-CF893F3766FA}" presName="node" presStyleLbl="node1" presStyleIdx="3" presStyleCnt="5" custScaleX="156288" custScaleY="1966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2F26F0-88F0-429C-B6F3-B125A59E69B9}" type="pres">
      <dgm:prSet presAssocID="{091E93FD-60EB-4DDF-B923-CF893F3766FA}" presName="spNode" presStyleCnt="0"/>
      <dgm:spPr/>
    </dgm:pt>
    <dgm:pt modelId="{9A541842-BBAA-40FF-BCD6-44AE4AA856FB}" type="pres">
      <dgm:prSet presAssocID="{168EAD9E-1BCF-45C8-9DA6-93AB6540D19C}" presName="sibTrans" presStyleLbl="sibTrans1D1" presStyleIdx="3" presStyleCnt="5"/>
      <dgm:spPr/>
      <dgm:t>
        <a:bodyPr/>
        <a:lstStyle/>
        <a:p>
          <a:endParaRPr lang="ru-RU"/>
        </a:p>
      </dgm:t>
    </dgm:pt>
    <dgm:pt modelId="{5EC6CCC1-C6B8-4A09-B29C-514DB37F4ECD}" type="pres">
      <dgm:prSet presAssocID="{5AE5B9D0-5278-49AC-A470-D019D4EB78A7}" presName="node" presStyleLbl="node1" presStyleIdx="4" presStyleCnt="5" custScaleX="177001" custScaleY="1820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61C4CA-722F-4902-8353-063A0DF627B2}" type="pres">
      <dgm:prSet presAssocID="{5AE5B9D0-5278-49AC-A470-D019D4EB78A7}" presName="spNode" presStyleCnt="0"/>
      <dgm:spPr/>
    </dgm:pt>
    <dgm:pt modelId="{BA71E54E-D5DC-4A13-B1BD-8DA299DB2A6E}" type="pres">
      <dgm:prSet presAssocID="{A3082BAB-179E-4889-A3C7-BD1B5D366A8C}" presName="sibTrans" presStyleLbl="sibTrans1D1" presStyleIdx="4" presStyleCnt="5"/>
      <dgm:spPr/>
      <dgm:t>
        <a:bodyPr/>
        <a:lstStyle/>
        <a:p>
          <a:endParaRPr lang="ru-RU"/>
        </a:p>
      </dgm:t>
    </dgm:pt>
  </dgm:ptLst>
  <dgm:cxnLst>
    <dgm:cxn modelId="{205BB1A4-F7A8-462F-B063-FC6387F50BAC}" type="presOf" srcId="{091E93FD-60EB-4DDF-B923-CF893F3766FA}" destId="{310C83CF-750C-4602-B2C7-344E7DF721C6}" srcOrd="0" destOrd="0" presId="urn:microsoft.com/office/officeart/2005/8/layout/cycle6"/>
    <dgm:cxn modelId="{94B9E8B5-782D-4B1B-9E72-7DA1DC88DEBF}" srcId="{B6458575-7E08-491A-BC19-D5937EACEB07}" destId="{F2FDDDDF-D6FA-44B2-A76D-C9D5684B2AA7}" srcOrd="2" destOrd="0" parTransId="{7F906978-DA4C-47B0-A945-333E3AABC868}" sibTransId="{4FABB7E9-300D-46CB-A241-DA94106797C7}"/>
    <dgm:cxn modelId="{8F9DD935-C75C-4003-BD15-4C3B5880E2AA}" type="presOf" srcId="{F2FDDDDF-D6FA-44B2-A76D-C9D5684B2AA7}" destId="{F95FFC27-5F15-4DF0-AF03-43DFE0C86438}" srcOrd="0" destOrd="0" presId="urn:microsoft.com/office/officeart/2005/8/layout/cycle6"/>
    <dgm:cxn modelId="{E2E239FA-75A1-4EAE-89E4-5506CF2D1322}" type="presOf" srcId="{4FABB7E9-300D-46CB-A241-DA94106797C7}" destId="{4601584B-260B-46C2-A41B-90D78AAA6315}" srcOrd="0" destOrd="0" presId="urn:microsoft.com/office/officeart/2005/8/layout/cycle6"/>
    <dgm:cxn modelId="{F0DD5691-6A6B-4C5C-874B-08F472221B47}" srcId="{B6458575-7E08-491A-BC19-D5937EACEB07}" destId="{5AE5B9D0-5278-49AC-A470-D019D4EB78A7}" srcOrd="4" destOrd="0" parTransId="{2FB728F7-94CE-4854-BD82-E84CF7D871DD}" sibTransId="{A3082BAB-179E-4889-A3C7-BD1B5D366A8C}"/>
    <dgm:cxn modelId="{BF35EDA9-F1FF-4FB7-9D39-837E6501BDAE}" type="presOf" srcId="{8A5159DB-1DE1-4FC7-B836-0A55BC74ECE7}" destId="{AD07AA42-9D02-4BE0-9B53-780A42245D95}" srcOrd="0" destOrd="0" presId="urn:microsoft.com/office/officeart/2005/8/layout/cycle6"/>
    <dgm:cxn modelId="{808AAFBE-07C6-4774-9F2A-B64538960F49}" type="presOf" srcId="{A3082BAB-179E-4889-A3C7-BD1B5D366A8C}" destId="{BA71E54E-D5DC-4A13-B1BD-8DA299DB2A6E}" srcOrd="0" destOrd="0" presId="urn:microsoft.com/office/officeart/2005/8/layout/cycle6"/>
    <dgm:cxn modelId="{E82CD02D-2180-4A1C-9733-F51BBA72D1B5}" type="presOf" srcId="{EA6D7F1C-E3F9-4A61-912F-5758C309A68B}" destId="{6274DAA7-E07E-4816-89EB-4EC1D9B07146}" srcOrd="0" destOrd="0" presId="urn:microsoft.com/office/officeart/2005/8/layout/cycle6"/>
    <dgm:cxn modelId="{5A4E7913-3082-4014-AE30-020CF1313AAE}" type="presOf" srcId="{168EAD9E-1BCF-45C8-9DA6-93AB6540D19C}" destId="{9A541842-BBAA-40FF-BCD6-44AE4AA856FB}" srcOrd="0" destOrd="0" presId="urn:microsoft.com/office/officeart/2005/8/layout/cycle6"/>
    <dgm:cxn modelId="{492AE2F3-C041-47C0-8904-70B3C1FA4BE8}" srcId="{B6458575-7E08-491A-BC19-D5937EACEB07}" destId="{9BB92BD5-7C2C-404F-9D5A-886853559A40}" srcOrd="0" destOrd="0" parTransId="{0D80C19C-C98D-41F2-91C5-88C75988F930}" sibTransId="{572D01FC-3E16-44C0-9B3E-AB0F93CA2D99}"/>
    <dgm:cxn modelId="{5406C16F-11F4-4334-99CD-CE3E45DA11CF}" type="presOf" srcId="{572D01FC-3E16-44C0-9B3E-AB0F93CA2D99}" destId="{D6D0B429-6EDA-4EEE-B3CC-5993DCF87679}" srcOrd="0" destOrd="0" presId="urn:microsoft.com/office/officeart/2005/8/layout/cycle6"/>
    <dgm:cxn modelId="{D165E8FB-37F8-4B44-AD0F-1EC3FB836F9A}" srcId="{B6458575-7E08-491A-BC19-D5937EACEB07}" destId="{091E93FD-60EB-4DDF-B923-CF893F3766FA}" srcOrd="3" destOrd="0" parTransId="{48AA846C-0092-41A8-83EE-5ADCDCA54AFA}" sibTransId="{168EAD9E-1BCF-45C8-9DA6-93AB6540D19C}"/>
    <dgm:cxn modelId="{57859D20-D661-4D84-8A0C-F0D7CE1ACF97}" type="presOf" srcId="{5AE5B9D0-5278-49AC-A470-D019D4EB78A7}" destId="{5EC6CCC1-C6B8-4A09-B29C-514DB37F4ECD}" srcOrd="0" destOrd="0" presId="urn:microsoft.com/office/officeart/2005/8/layout/cycle6"/>
    <dgm:cxn modelId="{386E4B0E-0318-40E9-82B7-2C7E77A741CE}" type="presOf" srcId="{B6458575-7E08-491A-BC19-D5937EACEB07}" destId="{FBAB78A1-C7D9-4766-83AD-BA805C16CE32}" srcOrd="0" destOrd="0" presId="urn:microsoft.com/office/officeart/2005/8/layout/cycle6"/>
    <dgm:cxn modelId="{CEC3335F-BC11-436C-B31B-E156734DDCD4}" type="presOf" srcId="{9BB92BD5-7C2C-404F-9D5A-886853559A40}" destId="{220FBCD2-4164-4F6B-88D8-BBC21685106D}" srcOrd="0" destOrd="0" presId="urn:microsoft.com/office/officeart/2005/8/layout/cycle6"/>
    <dgm:cxn modelId="{8EA47307-BF46-4F8F-ABE2-90719F61EFF1}" srcId="{B6458575-7E08-491A-BC19-D5937EACEB07}" destId="{EA6D7F1C-E3F9-4A61-912F-5758C309A68B}" srcOrd="1" destOrd="0" parTransId="{6C5A794A-0029-4E33-AD9D-8B10043FF699}" sibTransId="{8A5159DB-1DE1-4FC7-B836-0A55BC74ECE7}"/>
    <dgm:cxn modelId="{7C94C542-5CF8-46E6-9A1F-BD71E93728D3}" type="presParOf" srcId="{FBAB78A1-C7D9-4766-83AD-BA805C16CE32}" destId="{220FBCD2-4164-4F6B-88D8-BBC21685106D}" srcOrd="0" destOrd="0" presId="urn:microsoft.com/office/officeart/2005/8/layout/cycle6"/>
    <dgm:cxn modelId="{FDA57706-2426-4C1A-9AE2-A8CF189330EB}" type="presParOf" srcId="{FBAB78A1-C7D9-4766-83AD-BA805C16CE32}" destId="{E5F2AD7D-E2B4-41BE-9A78-81CE42ED7880}" srcOrd="1" destOrd="0" presId="urn:microsoft.com/office/officeart/2005/8/layout/cycle6"/>
    <dgm:cxn modelId="{CAD63ED4-310A-47BD-BF36-D4FF754C4691}" type="presParOf" srcId="{FBAB78A1-C7D9-4766-83AD-BA805C16CE32}" destId="{D6D0B429-6EDA-4EEE-B3CC-5993DCF87679}" srcOrd="2" destOrd="0" presId="urn:microsoft.com/office/officeart/2005/8/layout/cycle6"/>
    <dgm:cxn modelId="{DABCCF59-4509-419D-9849-B6DAA429DB21}" type="presParOf" srcId="{FBAB78A1-C7D9-4766-83AD-BA805C16CE32}" destId="{6274DAA7-E07E-4816-89EB-4EC1D9B07146}" srcOrd="3" destOrd="0" presId="urn:microsoft.com/office/officeart/2005/8/layout/cycle6"/>
    <dgm:cxn modelId="{9B6FA657-7C1F-4199-910F-F46BCC3B0428}" type="presParOf" srcId="{FBAB78A1-C7D9-4766-83AD-BA805C16CE32}" destId="{F5850722-0C64-4CC2-A24A-1CF979E72E9E}" srcOrd="4" destOrd="0" presId="urn:microsoft.com/office/officeart/2005/8/layout/cycle6"/>
    <dgm:cxn modelId="{BF202D1B-7C0F-467D-ADF8-A86EE5F7C56A}" type="presParOf" srcId="{FBAB78A1-C7D9-4766-83AD-BA805C16CE32}" destId="{AD07AA42-9D02-4BE0-9B53-780A42245D95}" srcOrd="5" destOrd="0" presId="urn:microsoft.com/office/officeart/2005/8/layout/cycle6"/>
    <dgm:cxn modelId="{9AA9277B-5B07-4636-A3F4-A128B488F0FE}" type="presParOf" srcId="{FBAB78A1-C7D9-4766-83AD-BA805C16CE32}" destId="{F95FFC27-5F15-4DF0-AF03-43DFE0C86438}" srcOrd="6" destOrd="0" presId="urn:microsoft.com/office/officeart/2005/8/layout/cycle6"/>
    <dgm:cxn modelId="{BC2D6248-500F-44A4-8771-5A8E7AEF11CE}" type="presParOf" srcId="{FBAB78A1-C7D9-4766-83AD-BA805C16CE32}" destId="{DBBFA438-49B7-4D9A-BF01-B48A95E43870}" srcOrd="7" destOrd="0" presId="urn:microsoft.com/office/officeart/2005/8/layout/cycle6"/>
    <dgm:cxn modelId="{D8B3FA4A-97D2-4B31-A718-211A36C382B6}" type="presParOf" srcId="{FBAB78A1-C7D9-4766-83AD-BA805C16CE32}" destId="{4601584B-260B-46C2-A41B-90D78AAA6315}" srcOrd="8" destOrd="0" presId="urn:microsoft.com/office/officeart/2005/8/layout/cycle6"/>
    <dgm:cxn modelId="{C7F92A49-F4AD-4BC7-ABB2-741DB82E3386}" type="presParOf" srcId="{FBAB78A1-C7D9-4766-83AD-BA805C16CE32}" destId="{310C83CF-750C-4602-B2C7-344E7DF721C6}" srcOrd="9" destOrd="0" presId="urn:microsoft.com/office/officeart/2005/8/layout/cycle6"/>
    <dgm:cxn modelId="{1A482893-8466-447A-9FB3-0C6BD1927AEA}" type="presParOf" srcId="{FBAB78A1-C7D9-4766-83AD-BA805C16CE32}" destId="{2F2F26F0-88F0-429C-B6F3-B125A59E69B9}" srcOrd="10" destOrd="0" presId="urn:microsoft.com/office/officeart/2005/8/layout/cycle6"/>
    <dgm:cxn modelId="{608E3A22-7538-4882-A8E5-39D87C0BE5FC}" type="presParOf" srcId="{FBAB78A1-C7D9-4766-83AD-BA805C16CE32}" destId="{9A541842-BBAA-40FF-BCD6-44AE4AA856FB}" srcOrd="11" destOrd="0" presId="urn:microsoft.com/office/officeart/2005/8/layout/cycle6"/>
    <dgm:cxn modelId="{3EC032AB-ACD0-44EA-A2E7-62F522E31673}" type="presParOf" srcId="{FBAB78A1-C7D9-4766-83AD-BA805C16CE32}" destId="{5EC6CCC1-C6B8-4A09-B29C-514DB37F4ECD}" srcOrd="12" destOrd="0" presId="urn:microsoft.com/office/officeart/2005/8/layout/cycle6"/>
    <dgm:cxn modelId="{2B56E465-AF99-49B3-85F4-8590A95C13E5}" type="presParOf" srcId="{FBAB78A1-C7D9-4766-83AD-BA805C16CE32}" destId="{9461C4CA-722F-4902-8353-063A0DF627B2}" srcOrd="13" destOrd="0" presId="urn:microsoft.com/office/officeart/2005/8/layout/cycle6"/>
    <dgm:cxn modelId="{A4DF7636-E1F9-4A62-A756-78CF31993503}" type="presParOf" srcId="{FBAB78A1-C7D9-4766-83AD-BA805C16CE32}" destId="{BA71E54E-D5DC-4A13-B1BD-8DA299DB2A6E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8B4A69B-1D36-4561-9A5F-F62F2CDD675A}" type="doc">
      <dgm:prSet loTypeId="urn:microsoft.com/office/officeart/2005/8/layout/vList2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0F7F65A6-06BF-4F4A-9F97-3C1964CF5095}">
      <dgm:prSet custT="1"/>
      <dgm:spPr/>
      <dgm:t>
        <a:bodyPr/>
        <a:lstStyle/>
        <a:p>
          <a:pPr algn="ctr"/>
          <a:r>
            <a:rPr lang="ru-RU" sz="2800" dirty="0" smtClean="0"/>
            <a:t>2 этап —практический </a:t>
          </a:r>
          <a:endParaRPr lang="ru-RU" sz="2800" dirty="0"/>
        </a:p>
      </dgm:t>
    </dgm:pt>
    <dgm:pt modelId="{0D0D8014-010A-475F-9850-4DE6C061B30A}" type="parTrans" cxnId="{90FCAFC5-5584-4616-B9DD-DEEDE0CAD8B8}">
      <dgm:prSet/>
      <dgm:spPr/>
      <dgm:t>
        <a:bodyPr/>
        <a:lstStyle/>
        <a:p>
          <a:endParaRPr lang="ru-RU"/>
        </a:p>
      </dgm:t>
    </dgm:pt>
    <dgm:pt modelId="{D528F770-33F4-4F63-8200-138B237D6E1F}" type="sibTrans" cxnId="{90FCAFC5-5584-4616-B9DD-DEEDE0CAD8B8}">
      <dgm:prSet/>
      <dgm:spPr/>
      <dgm:t>
        <a:bodyPr/>
        <a:lstStyle/>
        <a:p>
          <a:endParaRPr lang="ru-RU"/>
        </a:p>
      </dgm:t>
    </dgm:pt>
    <dgm:pt modelId="{55EB1224-6809-4741-BEC0-CF6860149390}">
      <dgm:prSet custT="1"/>
      <dgm:spPr/>
      <dgm:t>
        <a:bodyPr/>
        <a:lstStyle/>
        <a:p>
          <a:r>
            <a:rPr lang="ru-RU" sz="2000" b="0" dirty="0" smtClean="0"/>
            <a:t>Групповой сбор.</a:t>
          </a:r>
          <a:endParaRPr lang="ru-RU" sz="2000" b="0" dirty="0"/>
        </a:p>
      </dgm:t>
    </dgm:pt>
    <dgm:pt modelId="{1BDB8428-19F5-4694-B6F2-9670FCCE2AFB}" type="parTrans" cxnId="{5EF372A7-9B9F-47CB-9E5F-384B557C6CC8}">
      <dgm:prSet/>
      <dgm:spPr/>
      <dgm:t>
        <a:bodyPr/>
        <a:lstStyle/>
        <a:p>
          <a:endParaRPr lang="ru-RU"/>
        </a:p>
      </dgm:t>
    </dgm:pt>
    <dgm:pt modelId="{7E66F490-FFF8-4F80-B2C4-6E73CEB7463D}" type="sibTrans" cxnId="{5EF372A7-9B9F-47CB-9E5F-384B557C6CC8}">
      <dgm:prSet/>
      <dgm:spPr/>
      <dgm:t>
        <a:bodyPr/>
        <a:lstStyle/>
        <a:p>
          <a:endParaRPr lang="ru-RU"/>
        </a:p>
      </dgm:t>
    </dgm:pt>
    <dgm:pt modelId="{2A0A8FB3-E115-45E4-AC49-637C319AEAF0}">
      <dgm:prSet custT="1"/>
      <dgm:spPr/>
      <dgm:t>
        <a:bodyPr/>
        <a:lstStyle/>
        <a:p>
          <a:r>
            <a:rPr lang="ru-RU" sz="2000" b="0" dirty="0" smtClean="0"/>
            <a:t>Выставка рисунков «Мы сажаем деревца». </a:t>
          </a:r>
          <a:endParaRPr lang="ru-RU" sz="2000" b="0" dirty="0"/>
        </a:p>
      </dgm:t>
    </dgm:pt>
    <dgm:pt modelId="{DBC26701-A64F-46A9-93DC-0CD8269204E4}" type="parTrans" cxnId="{5106F081-1362-4FFD-9A8D-48CF0B859CED}">
      <dgm:prSet/>
      <dgm:spPr/>
      <dgm:t>
        <a:bodyPr/>
        <a:lstStyle/>
        <a:p>
          <a:endParaRPr lang="ru-RU"/>
        </a:p>
      </dgm:t>
    </dgm:pt>
    <dgm:pt modelId="{C9B50AFC-0525-457A-AFFF-4FB51D996402}" type="sibTrans" cxnId="{5106F081-1362-4FFD-9A8D-48CF0B859CED}">
      <dgm:prSet/>
      <dgm:spPr/>
      <dgm:t>
        <a:bodyPr/>
        <a:lstStyle/>
        <a:p>
          <a:endParaRPr lang="ru-RU"/>
        </a:p>
      </dgm:t>
    </dgm:pt>
    <dgm:pt modelId="{05E7D067-EA7A-47DC-8300-8B779F23F6A5}">
      <dgm:prSet custT="1"/>
      <dgm:spPr/>
      <dgm:t>
        <a:bodyPr/>
        <a:lstStyle/>
        <a:p>
          <a:endParaRPr lang="ru-RU" sz="2000" b="0" dirty="0"/>
        </a:p>
      </dgm:t>
    </dgm:pt>
    <dgm:pt modelId="{6E8D11E9-5208-4718-9640-33BC5A4A20A8}" type="parTrans" cxnId="{F7816E06-7E11-48F6-A09D-60D2FEA288E8}">
      <dgm:prSet/>
      <dgm:spPr/>
      <dgm:t>
        <a:bodyPr/>
        <a:lstStyle/>
        <a:p>
          <a:endParaRPr lang="ru-RU"/>
        </a:p>
      </dgm:t>
    </dgm:pt>
    <dgm:pt modelId="{83C9D798-BD7E-4342-B2ED-2E7B138F9A62}" type="sibTrans" cxnId="{F7816E06-7E11-48F6-A09D-60D2FEA288E8}">
      <dgm:prSet/>
      <dgm:spPr/>
      <dgm:t>
        <a:bodyPr/>
        <a:lstStyle/>
        <a:p>
          <a:endParaRPr lang="ru-RU"/>
        </a:p>
      </dgm:t>
    </dgm:pt>
    <dgm:pt modelId="{96D30766-CB4C-4B84-ACD8-B38BFC9A501B}">
      <dgm:prSet custT="1"/>
      <dgm:spPr/>
      <dgm:t>
        <a:bodyPr/>
        <a:lstStyle/>
        <a:p>
          <a:r>
            <a:rPr lang="ru-RU" sz="2000" b="0" smtClean="0"/>
            <a:t>Экспериментальная лаборатория</a:t>
          </a:r>
          <a:endParaRPr lang="ru-RU" sz="2000" b="0" dirty="0"/>
        </a:p>
      </dgm:t>
    </dgm:pt>
    <dgm:pt modelId="{2DB823C9-C0EB-4106-9E57-1C4834510BDF}" type="parTrans" cxnId="{4CE05A39-47E1-42A6-BA3E-821008B09F13}">
      <dgm:prSet/>
      <dgm:spPr/>
      <dgm:t>
        <a:bodyPr/>
        <a:lstStyle/>
        <a:p>
          <a:endParaRPr lang="ru-RU"/>
        </a:p>
      </dgm:t>
    </dgm:pt>
    <dgm:pt modelId="{F87B394A-4B9A-48FF-860F-C6AC019E6E20}" type="sibTrans" cxnId="{4CE05A39-47E1-42A6-BA3E-821008B09F13}">
      <dgm:prSet/>
      <dgm:spPr/>
      <dgm:t>
        <a:bodyPr/>
        <a:lstStyle/>
        <a:p>
          <a:endParaRPr lang="ru-RU"/>
        </a:p>
      </dgm:t>
    </dgm:pt>
    <dgm:pt modelId="{A22A2B4E-5BFC-4203-892B-46EE3EB8C4B6}">
      <dgm:prSet custT="1"/>
      <dgm:spPr/>
      <dgm:t>
        <a:bodyPr/>
        <a:lstStyle/>
        <a:p>
          <a:r>
            <a:rPr lang="ru-RU" sz="2000" b="0" dirty="0" smtClean="0"/>
            <a:t>Дневник наблюдений</a:t>
          </a:r>
          <a:endParaRPr lang="ru-RU" sz="2000" b="0" dirty="0"/>
        </a:p>
      </dgm:t>
    </dgm:pt>
    <dgm:pt modelId="{7EDBCAE9-F657-4378-8584-11E0D0DF6A32}" type="parTrans" cxnId="{9FCC8AA0-D209-4525-90FE-AC0C6964671A}">
      <dgm:prSet/>
      <dgm:spPr/>
      <dgm:t>
        <a:bodyPr/>
        <a:lstStyle/>
        <a:p>
          <a:endParaRPr lang="ru-RU"/>
        </a:p>
      </dgm:t>
    </dgm:pt>
    <dgm:pt modelId="{F907B02A-4E5B-452B-9893-A1968112F5DB}" type="sibTrans" cxnId="{9FCC8AA0-D209-4525-90FE-AC0C6964671A}">
      <dgm:prSet/>
      <dgm:spPr/>
      <dgm:t>
        <a:bodyPr/>
        <a:lstStyle/>
        <a:p>
          <a:endParaRPr lang="ru-RU"/>
        </a:p>
      </dgm:t>
    </dgm:pt>
    <dgm:pt modelId="{E8FCD203-6605-4AE9-872C-F8A9014925CB}">
      <dgm:prSet custT="1"/>
      <dgm:spPr/>
      <dgm:t>
        <a:bodyPr/>
        <a:lstStyle/>
        <a:p>
          <a:r>
            <a:rPr lang="ru-RU" sz="2000" b="0" dirty="0" smtClean="0"/>
            <a:t>Паспорт дерева</a:t>
          </a:r>
          <a:endParaRPr lang="ru-RU" sz="2000" b="0" dirty="0"/>
        </a:p>
      </dgm:t>
    </dgm:pt>
    <dgm:pt modelId="{457D7251-7704-4AF6-AC63-7E49E13C6950}" type="parTrans" cxnId="{0490DD26-C394-4762-A218-C254FDB73D33}">
      <dgm:prSet/>
      <dgm:spPr/>
      <dgm:t>
        <a:bodyPr/>
        <a:lstStyle/>
        <a:p>
          <a:endParaRPr lang="ru-RU"/>
        </a:p>
      </dgm:t>
    </dgm:pt>
    <dgm:pt modelId="{21639E04-C736-4383-90F4-FA8FD0B435E1}" type="sibTrans" cxnId="{0490DD26-C394-4762-A218-C254FDB73D33}">
      <dgm:prSet/>
      <dgm:spPr/>
      <dgm:t>
        <a:bodyPr/>
        <a:lstStyle/>
        <a:p>
          <a:endParaRPr lang="ru-RU"/>
        </a:p>
      </dgm:t>
    </dgm:pt>
    <dgm:pt modelId="{89D70AA8-C089-4E3F-88FE-5C5D2C21F8FA}">
      <dgm:prSet custT="1"/>
      <dgm:spPr/>
      <dgm:t>
        <a:bodyPr/>
        <a:lstStyle/>
        <a:p>
          <a:r>
            <a:rPr lang="ru-RU" sz="2000" b="0" dirty="0" smtClean="0"/>
            <a:t>Наблюдения  в микроскоп: «Бобровая лаборатория»</a:t>
          </a:r>
          <a:endParaRPr lang="ru-RU" sz="2000" b="0" dirty="0"/>
        </a:p>
      </dgm:t>
    </dgm:pt>
    <dgm:pt modelId="{E43DDC7E-FE4A-4CA2-915C-1E87B4252273}" type="parTrans" cxnId="{20657108-438E-4F14-8B1D-57E056755922}">
      <dgm:prSet/>
      <dgm:spPr/>
      <dgm:t>
        <a:bodyPr/>
        <a:lstStyle/>
        <a:p>
          <a:endParaRPr lang="ru-RU"/>
        </a:p>
      </dgm:t>
    </dgm:pt>
    <dgm:pt modelId="{2F856202-6252-4DD5-B6B9-4CE55F9BB196}" type="sibTrans" cxnId="{20657108-438E-4F14-8B1D-57E056755922}">
      <dgm:prSet/>
      <dgm:spPr/>
      <dgm:t>
        <a:bodyPr/>
        <a:lstStyle/>
        <a:p>
          <a:endParaRPr lang="ru-RU"/>
        </a:p>
      </dgm:t>
    </dgm:pt>
    <dgm:pt modelId="{3AFE20F9-9806-4FF4-B22F-2D12CD4F6FED}">
      <dgm:prSet custT="1"/>
      <dgm:spPr/>
      <dgm:t>
        <a:bodyPr/>
        <a:lstStyle/>
        <a:p>
          <a:r>
            <a:rPr lang="ru-RU" sz="2000" b="0" dirty="0" smtClean="0"/>
            <a:t>Викторина «Какие они?» (дуб, черный орех, можжевельник) </a:t>
          </a:r>
          <a:endParaRPr lang="ru-RU" sz="2000" b="0" dirty="0"/>
        </a:p>
      </dgm:t>
    </dgm:pt>
    <dgm:pt modelId="{EFE383A4-5F18-4B73-8D9C-CD17187124A7}" type="parTrans" cxnId="{463D8D95-74DA-457B-BF05-B824B9CC5545}">
      <dgm:prSet/>
      <dgm:spPr/>
      <dgm:t>
        <a:bodyPr/>
        <a:lstStyle/>
        <a:p>
          <a:endParaRPr lang="ru-RU"/>
        </a:p>
      </dgm:t>
    </dgm:pt>
    <dgm:pt modelId="{4F2BC6A0-5C8C-4E50-8F44-295A1FE2FDAE}" type="sibTrans" cxnId="{463D8D95-74DA-457B-BF05-B824B9CC5545}">
      <dgm:prSet/>
      <dgm:spPr/>
      <dgm:t>
        <a:bodyPr/>
        <a:lstStyle/>
        <a:p>
          <a:endParaRPr lang="ru-RU"/>
        </a:p>
      </dgm:t>
    </dgm:pt>
    <dgm:pt modelId="{B74BB6F2-C1DA-4FCF-9F1C-36D73A46676C}">
      <dgm:prSet custT="1"/>
      <dgm:spPr/>
      <dgm:t>
        <a:bodyPr/>
        <a:lstStyle/>
        <a:p>
          <a:r>
            <a:rPr lang="ru-RU" sz="2000" b="0" dirty="0" smtClean="0"/>
            <a:t>Дидактическая игра «</a:t>
          </a:r>
          <a:r>
            <a:rPr lang="ru-RU" sz="2000" b="0" dirty="0" err="1" smtClean="0"/>
            <a:t>Семяна</a:t>
          </a:r>
          <a:r>
            <a:rPr lang="ru-RU" sz="2000" b="0" dirty="0" smtClean="0"/>
            <a:t>  деревьев»</a:t>
          </a:r>
          <a:endParaRPr lang="ru-RU" sz="2000" b="0" dirty="0"/>
        </a:p>
      </dgm:t>
    </dgm:pt>
    <dgm:pt modelId="{10612FC2-4F73-41CE-8250-FF8476C19B7E}" type="parTrans" cxnId="{9B2A462D-FAB8-48D1-8BB3-351E8B2F8623}">
      <dgm:prSet/>
      <dgm:spPr/>
      <dgm:t>
        <a:bodyPr/>
        <a:lstStyle/>
        <a:p>
          <a:endParaRPr lang="ru-RU"/>
        </a:p>
      </dgm:t>
    </dgm:pt>
    <dgm:pt modelId="{E569C195-07B0-4769-B743-E58B5F8066D4}" type="sibTrans" cxnId="{9B2A462D-FAB8-48D1-8BB3-351E8B2F8623}">
      <dgm:prSet/>
      <dgm:spPr/>
      <dgm:t>
        <a:bodyPr/>
        <a:lstStyle/>
        <a:p>
          <a:endParaRPr lang="ru-RU"/>
        </a:p>
      </dgm:t>
    </dgm:pt>
    <dgm:pt modelId="{566B0A73-F9BA-4C20-A005-64D3975101AA}">
      <dgm:prSet custT="1"/>
      <dgm:spPr/>
      <dgm:t>
        <a:bodyPr/>
        <a:lstStyle/>
        <a:p>
          <a:r>
            <a:rPr lang="ru-RU" sz="2000" b="0" dirty="0" smtClean="0"/>
            <a:t>Опытническая работа: свойства почвы,  перегноя, воды, света</a:t>
          </a:r>
          <a:endParaRPr lang="ru-RU" sz="2000" b="0" dirty="0"/>
        </a:p>
      </dgm:t>
    </dgm:pt>
    <dgm:pt modelId="{DCDB66D4-1E1F-4155-91C1-E936B20A6937}" type="parTrans" cxnId="{04D65730-5AFB-4D37-BCEC-35EAEA962046}">
      <dgm:prSet/>
      <dgm:spPr/>
      <dgm:t>
        <a:bodyPr/>
        <a:lstStyle/>
        <a:p>
          <a:endParaRPr lang="ru-RU"/>
        </a:p>
      </dgm:t>
    </dgm:pt>
    <dgm:pt modelId="{B5D3744F-D451-4877-99BD-9A445A3738AE}" type="sibTrans" cxnId="{04D65730-5AFB-4D37-BCEC-35EAEA962046}">
      <dgm:prSet/>
      <dgm:spPr/>
      <dgm:t>
        <a:bodyPr/>
        <a:lstStyle/>
        <a:p>
          <a:endParaRPr lang="ru-RU"/>
        </a:p>
      </dgm:t>
    </dgm:pt>
    <dgm:pt modelId="{F7458E10-06E0-40E6-A858-F60C674B6449}">
      <dgm:prSet custT="1"/>
      <dgm:spPr/>
      <dgm:t>
        <a:bodyPr/>
        <a:lstStyle/>
        <a:p>
          <a:r>
            <a:rPr lang="ru-RU" sz="2000" b="0" dirty="0" smtClean="0"/>
            <a:t>ОД  «Хвойные и лиственные деревья нашего города»</a:t>
          </a:r>
          <a:endParaRPr lang="ru-RU" sz="2000" b="0" dirty="0"/>
        </a:p>
      </dgm:t>
    </dgm:pt>
    <dgm:pt modelId="{4E8AB4A2-1FE0-452D-B9B9-747631FCD9A7}" type="parTrans" cxnId="{755CE4F1-EBB8-4C80-9DEA-D149B56FB6DB}">
      <dgm:prSet/>
      <dgm:spPr/>
      <dgm:t>
        <a:bodyPr/>
        <a:lstStyle/>
        <a:p>
          <a:endParaRPr lang="ru-RU"/>
        </a:p>
      </dgm:t>
    </dgm:pt>
    <dgm:pt modelId="{74788C35-4CD5-4260-B989-75F6590DA314}" type="sibTrans" cxnId="{755CE4F1-EBB8-4C80-9DEA-D149B56FB6DB}">
      <dgm:prSet/>
      <dgm:spPr/>
      <dgm:t>
        <a:bodyPr/>
        <a:lstStyle/>
        <a:p>
          <a:endParaRPr lang="ru-RU"/>
        </a:p>
      </dgm:t>
    </dgm:pt>
    <dgm:pt modelId="{06901E30-EE64-4D60-8010-AFA46815E45B}">
      <dgm:prSet custT="1"/>
      <dgm:spPr/>
      <dgm:t>
        <a:bodyPr/>
        <a:lstStyle/>
        <a:p>
          <a:r>
            <a:rPr lang="ru-RU" sz="2000" b="0" dirty="0" smtClean="0"/>
            <a:t>Сюжетно-ролевая игра:  «Озеленение города»</a:t>
          </a:r>
          <a:endParaRPr lang="ru-RU" sz="2000" b="0" dirty="0"/>
        </a:p>
      </dgm:t>
    </dgm:pt>
    <dgm:pt modelId="{D32DE3D1-284D-4381-9F0D-C9D70301478D}" type="parTrans" cxnId="{E9162771-FC2A-48E2-A798-009723EE65F7}">
      <dgm:prSet/>
      <dgm:spPr/>
      <dgm:t>
        <a:bodyPr/>
        <a:lstStyle/>
        <a:p>
          <a:endParaRPr lang="ru-RU"/>
        </a:p>
      </dgm:t>
    </dgm:pt>
    <dgm:pt modelId="{144DE878-2FAE-431C-BA36-5DD23F5F66FB}" type="sibTrans" cxnId="{E9162771-FC2A-48E2-A798-009723EE65F7}">
      <dgm:prSet/>
      <dgm:spPr/>
      <dgm:t>
        <a:bodyPr/>
        <a:lstStyle/>
        <a:p>
          <a:endParaRPr lang="ru-RU"/>
        </a:p>
      </dgm:t>
    </dgm:pt>
    <dgm:pt modelId="{3C04DE8B-3610-481D-A185-AD9A985E5402}">
      <dgm:prSet custT="1"/>
      <dgm:spPr/>
      <dgm:t>
        <a:bodyPr/>
        <a:lstStyle/>
        <a:p>
          <a:r>
            <a:rPr lang="ru-RU" sz="2000" b="0" dirty="0" smtClean="0"/>
            <a:t>Творческая мастерская: рисунки на тему «Зеленая планета»</a:t>
          </a:r>
          <a:endParaRPr lang="ru-RU" sz="2000" b="0" dirty="0"/>
        </a:p>
      </dgm:t>
    </dgm:pt>
    <dgm:pt modelId="{70064D50-5BDF-461B-B07B-7B6F49A4E3BA}" type="parTrans" cxnId="{EAA84A48-1CB9-4779-BC15-F3E5E27D3C67}">
      <dgm:prSet/>
      <dgm:spPr/>
      <dgm:t>
        <a:bodyPr/>
        <a:lstStyle/>
        <a:p>
          <a:endParaRPr lang="ru-RU"/>
        </a:p>
      </dgm:t>
    </dgm:pt>
    <dgm:pt modelId="{112FEAF2-676F-4DC5-A1BE-1139CF904C25}" type="sibTrans" cxnId="{EAA84A48-1CB9-4779-BC15-F3E5E27D3C67}">
      <dgm:prSet/>
      <dgm:spPr/>
      <dgm:t>
        <a:bodyPr/>
        <a:lstStyle/>
        <a:p>
          <a:endParaRPr lang="ru-RU"/>
        </a:p>
      </dgm:t>
    </dgm:pt>
    <dgm:pt modelId="{E5384091-8378-411B-BEA1-1F8CA6D77799}">
      <dgm:prSet custT="1"/>
      <dgm:spPr/>
      <dgm:t>
        <a:bodyPr/>
        <a:lstStyle/>
        <a:p>
          <a:r>
            <a:rPr lang="ru-RU" sz="2000" b="0" dirty="0" smtClean="0"/>
            <a:t>Детская </a:t>
          </a:r>
          <a:r>
            <a:rPr lang="ru-RU" sz="2000" b="0" dirty="0" err="1" smtClean="0"/>
            <a:t>мультстудия</a:t>
          </a:r>
          <a:r>
            <a:rPr lang="ru-RU" sz="2000" b="0" dirty="0" smtClean="0"/>
            <a:t>: «Праздник леса»</a:t>
          </a:r>
          <a:endParaRPr lang="ru-RU" sz="2000" b="0" dirty="0"/>
        </a:p>
      </dgm:t>
    </dgm:pt>
    <dgm:pt modelId="{D6529923-6719-4ABD-A305-4D0D8B1ABDA2}" type="parTrans" cxnId="{7F734BA5-2AED-4E7B-B9A7-B751D5E69DAA}">
      <dgm:prSet/>
      <dgm:spPr/>
      <dgm:t>
        <a:bodyPr/>
        <a:lstStyle/>
        <a:p>
          <a:endParaRPr lang="ru-RU"/>
        </a:p>
      </dgm:t>
    </dgm:pt>
    <dgm:pt modelId="{ADEEACAC-027D-42E7-9262-E5063D2012E0}" type="sibTrans" cxnId="{7F734BA5-2AED-4E7B-B9A7-B751D5E69DAA}">
      <dgm:prSet/>
      <dgm:spPr/>
      <dgm:t>
        <a:bodyPr/>
        <a:lstStyle/>
        <a:p>
          <a:endParaRPr lang="ru-RU"/>
        </a:p>
      </dgm:t>
    </dgm:pt>
    <dgm:pt modelId="{DE9A1F99-5AE1-45CE-8F01-FE165E834444}" type="pres">
      <dgm:prSet presAssocID="{98B4A69B-1D36-4561-9A5F-F62F2CDD675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7ED7387-D96F-467E-B079-088674E1D5A3}" type="pres">
      <dgm:prSet presAssocID="{0F7F65A6-06BF-4F4A-9F97-3C1964CF5095}" presName="parentText" presStyleLbl="node1" presStyleIdx="0" presStyleCnt="15" custScaleY="181797" custLinFactNeighborY="-6374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BE0416-2DE7-4307-BC4B-A9DE5C2294BD}" type="pres">
      <dgm:prSet presAssocID="{D528F770-33F4-4F63-8200-138B237D6E1F}" presName="spacer" presStyleCnt="0"/>
      <dgm:spPr/>
      <dgm:t>
        <a:bodyPr/>
        <a:lstStyle/>
        <a:p>
          <a:endParaRPr lang="ru-RU"/>
        </a:p>
      </dgm:t>
    </dgm:pt>
    <dgm:pt modelId="{659503B6-AC97-4F90-A90F-64E1E723F874}" type="pres">
      <dgm:prSet presAssocID="{2A0A8FB3-E115-45E4-AC49-637C319AEAF0}" presName="parentText" presStyleLbl="node1" presStyleIdx="1" presStyleCnt="15" custLinFactY="95473" custLinFactNeighborX="-935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D9B06D-FE7D-4984-8F45-553F91F1928D}" type="pres">
      <dgm:prSet presAssocID="{C9B50AFC-0525-457A-AFFF-4FB51D996402}" presName="spacer" presStyleCnt="0"/>
      <dgm:spPr/>
    </dgm:pt>
    <dgm:pt modelId="{B363E276-B072-4AAF-B6A2-B5452D44B854}" type="pres">
      <dgm:prSet presAssocID="{55EB1224-6809-4741-BEC0-CF6860149390}" presName="parentText" presStyleLbl="node1" presStyleIdx="2" presStyleCnt="15" custLinFactY="-101190" custLinFactNeighborY="-2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BB2B21-7DA9-42D6-A261-A61A7CE107ED}" type="pres">
      <dgm:prSet presAssocID="{7E66F490-FFF8-4F80-B2C4-6E73CEB7463D}" presName="spacer" presStyleCnt="0"/>
      <dgm:spPr/>
    </dgm:pt>
    <dgm:pt modelId="{F0FFC2FE-B375-4DD4-801E-ED3D39964C99}" type="pres">
      <dgm:prSet presAssocID="{A22A2B4E-5BFC-4203-892B-46EE3EB8C4B6}" presName="parentText" presStyleLbl="node1" presStyleIdx="3" presStyleCnt="15" custLinFactY="96997" custLinFactNeighborX="-639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6A70F0-0C61-4910-B593-C755C787330F}" type="pres">
      <dgm:prSet presAssocID="{F907B02A-4E5B-452B-9893-A1968112F5DB}" presName="spacer" presStyleCnt="0"/>
      <dgm:spPr/>
    </dgm:pt>
    <dgm:pt modelId="{1E4DBF13-410D-4674-8EFB-783A4AE76EE8}" type="pres">
      <dgm:prSet presAssocID="{E8FCD203-6605-4AE9-872C-F8A9014925CB}" presName="parentText" presStyleLbl="node1" presStyleIdx="4" presStyleCnt="15" custLinFactY="119101" custLinFactNeighborY="2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D1C6E0-249B-42AE-A6D9-D11FEF3063F1}" type="pres">
      <dgm:prSet presAssocID="{21639E04-C736-4383-90F4-FA8FD0B435E1}" presName="spacer" presStyleCnt="0"/>
      <dgm:spPr/>
    </dgm:pt>
    <dgm:pt modelId="{286D8FE5-F012-45E1-A55C-27FD1F58DB82}" type="pres">
      <dgm:prSet presAssocID="{89D70AA8-C089-4E3F-88FE-5C5D2C21F8FA}" presName="parentText" presStyleLbl="node1" presStyleIdx="5" presStyleCnt="15" custLinFactY="174727" custLinFactNeighborY="2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8C29CD-D3D4-4E9F-835E-E3659E58FCA6}" type="pres">
      <dgm:prSet presAssocID="{2F856202-6252-4DD5-B6B9-4CE55F9BB196}" presName="spacer" presStyleCnt="0"/>
      <dgm:spPr/>
    </dgm:pt>
    <dgm:pt modelId="{6BBBD84F-39FC-476B-B5BA-E1D4F33389DC}" type="pres">
      <dgm:prSet presAssocID="{96D30766-CB4C-4B84-ACD8-B38BFC9A501B}" presName="parentText" presStyleLbl="node1" presStyleIdx="6" presStyleCnt="15" custLinFactY="-404489" custLinFactNeighborY="-5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BD769B-A6D6-4383-BCA3-1FA0FE55A294}" type="pres">
      <dgm:prSet presAssocID="{F87B394A-4B9A-48FF-860F-C6AC019E6E20}" presName="spacer" presStyleCnt="0"/>
      <dgm:spPr/>
    </dgm:pt>
    <dgm:pt modelId="{6FD06F02-2660-4779-B742-EB680C7A1537}" type="pres">
      <dgm:prSet presAssocID="{05E7D067-EA7A-47DC-8300-8B779F23F6A5}" presName="parentText" presStyleLbl="node1" presStyleIdx="7" presStyleCnt="15" custLinFactY="-603389" custLinFactNeighborY="-7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F18252-ADE2-4691-A5E6-0BEFE2C76DBF}" type="pres">
      <dgm:prSet presAssocID="{83C9D798-BD7E-4342-B2ED-2E7B138F9A62}" presName="spacer" presStyleCnt="0"/>
      <dgm:spPr/>
    </dgm:pt>
    <dgm:pt modelId="{F513AB27-229C-481E-B01C-41BC0FB659C6}" type="pres">
      <dgm:prSet presAssocID="{3AFE20F9-9806-4FF4-B22F-2D12CD4F6FED}" presName="parentText" presStyleLbl="node1" presStyleIdx="8" presStyleCnt="15" custLinFactY="-11636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97A88B-56BF-449C-9BA4-1EF2B7DB2BD7}" type="pres">
      <dgm:prSet presAssocID="{4F2BC6A0-5C8C-4E50-8F44-295A1FE2FDAE}" presName="spacer" presStyleCnt="0"/>
      <dgm:spPr/>
    </dgm:pt>
    <dgm:pt modelId="{B3AEAA3A-A9A3-46AF-BE07-D93594DF787F}" type="pres">
      <dgm:prSet presAssocID="{B74BB6F2-C1DA-4FCF-9F1C-36D73A46676C}" presName="parentText" presStyleLbl="node1" presStyleIdx="9" presStyleCnt="1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BE660A-B101-4A22-B655-BBAF9FADA901}" type="pres">
      <dgm:prSet presAssocID="{E569C195-07B0-4769-B743-E58B5F8066D4}" presName="spacer" presStyleCnt="0"/>
      <dgm:spPr/>
    </dgm:pt>
    <dgm:pt modelId="{248489D7-FECD-4C69-B710-C339334BE478}" type="pres">
      <dgm:prSet presAssocID="{566B0A73-F9BA-4C20-A005-64D3975101AA}" presName="parentText" presStyleLbl="node1" presStyleIdx="10" presStyleCnt="15" custLinFactY="-707057" custLinFactNeighborY="-8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63EF8D-3FD6-40A6-9E53-C78568EB92FA}" type="pres">
      <dgm:prSet presAssocID="{B5D3744F-D451-4877-99BD-9A445A3738AE}" presName="spacer" presStyleCnt="0"/>
      <dgm:spPr/>
    </dgm:pt>
    <dgm:pt modelId="{4073CF71-064F-4C0D-A5D9-12E10A7B76CD}" type="pres">
      <dgm:prSet presAssocID="{F7458E10-06E0-40E6-A858-F60C674B6449}" presName="parentText" presStyleLbl="node1" presStyleIdx="11" presStyleCnt="15" custLinFactY="-4896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D69393-58C5-48F8-8398-E2F029BB27A9}" type="pres">
      <dgm:prSet presAssocID="{74788C35-4CD5-4260-B989-75F6590DA314}" presName="spacer" presStyleCnt="0"/>
      <dgm:spPr/>
    </dgm:pt>
    <dgm:pt modelId="{3C3E9428-2AFA-4BEC-9C8C-F312D6B8AA11}" type="pres">
      <dgm:prSet presAssocID="{06901E30-EE64-4D60-8010-AFA46815E45B}" presName="parentText" presStyleLbl="node1" presStyleIdx="12" presStyleCnt="15" custLinFactY="-41719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F799DB-176B-4BED-B539-FB8383B8791B}" type="pres">
      <dgm:prSet presAssocID="{144DE878-2FAE-431C-BA36-5DD23F5F66FB}" presName="spacer" presStyleCnt="0"/>
      <dgm:spPr/>
    </dgm:pt>
    <dgm:pt modelId="{B0556CD5-3EA0-4872-B8BF-7AFC0DECF483}" type="pres">
      <dgm:prSet presAssocID="{3C04DE8B-3610-481D-A185-AD9A985E5402}" presName="parentText" presStyleLbl="node1" presStyleIdx="13" presStyleCnt="15" custLinFactY="-1749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B4F80B-F114-4968-ADE5-A93251D92BB2}" type="pres">
      <dgm:prSet presAssocID="{112FEAF2-676F-4DC5-A1BE-1139CF904C25}" presName="spacer" presStyleCnt="0"/>
      <dgm:spPr/>
    </dgm:pt>
    <dgm:pt modelId="{0DF75E3A-E430-4C04-8528-5BC370502149}" type="pres">
      <dgm:prSet presAssocID="{E5384091-8378-411B-BEA1-1F8CA6D77799}" presName="parentText" presStyleLbl="node1" presStyleIdx="14" presStyleCnt="15" custLinFactY="53802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0297E69-B68C-4C40-A719-E90270A215D7}" type="presOf" srcId="{96D30766-CB4C-4B84-ACD8-B38BFC9A501B}" destId="{6BBBD84F-39FC-476B-B5BA-E1D4F33389DC}" srcOrd="0" destOrd="0" presId="urn:microsoft.com/office/officeart/2005/8/layout/vList2"/>
    <dgm:cxn modelId="{29930794-83AB-48D6-9AC9-0000C2812224}" type="presOf" srcId="{A22A2B4E-5BFC-4203-892B-46EE3EB8C4B6}" destId="{F0FFC2FE-B375-4DD4-801E-ED3D39964C99}" srcOrd="0" destOrd="0" presId="urn:microsoft.com/office/officeart/2005/8/layout/vList2"/>
    <dgm:cxn modelId="{90FCAFC5-5584-4616-B9DD-DEEDE0CAD8B8}" srcId="{98B4A69B-1D36-4561-9A5F-F62F2CDD675A}" destId="{0F7F65A6-06BF-4F4A-9F97-3C1964CF5095}" srcOrd="0" destOrd="0" parTransId="{0D0D8014-010A-475F-9850-4DE6C061B30A}" sibTransId="{D528F770-33F4-4F63-8200-138B237D6E1F}"/>
    <dgm:cxn modelId="{08BEB4B1-5C77-454E-96D5-6492ECD4C202}" type="presOf" srcId="{55EB1224-6809-4741-BEC0-CF6860149390}" destId="{B363E276-B072-4AAF-B6A2-B5452D44B854}" srcOrd="0" destOrd="0" presId="urn:microsoft.com/office/officeart/2005/8/layout/vList2"/>
    <dgm:cxn modelId="{AB31810E-0691-4E29-B08F-A1EDD827C763}" type="presOf" srcId="{89D70AA8-C089-4E3F-88FE-5C5D2C21F8FA}" destId="{286D8FE5-F012-45E1-A55C-27FD1F58DB82}" srcOrd="0" destOrd="0" presId="urn:microsoft.com/office/officeart/2005/8/layout/vList2"/>
    <dgm:cxn modelId="{EAA84A48-1CB9-4779-BC15-F3E5E27D3C67}" srcId="{98B4A69B-1D36-4561-9A5F-F62F2CDD675A}" destId="{3C04DE8B-3610-481D-A185-AD9A985E5402}" srcOrd="13" destOrd="0" parTransId="{70064D50-5BDF-461B-B07B-7B6F49A4E3BA}" sibTransId="{112FEAF2-676F-4DC5-A1BE-1139CF904C25}"/>
    <dgm:cxn modelId="{047D35F4-FFB4-4722-BDDB-10E7B2CDADB0}" type="presOf" srcId="{98B4A69B-1D36-4561-9A5F-F62F2CDD675A}" destId="{DE9A1F99-5AE1-45CE-8F01-FE165E834444}" srcOrd="0" destOrd="0" presId="urn:microsoft.com/office/officeart/2005/8/layout/vList2"/>
    <dgm:cxn modelId="{81E44F59-1E3B-46B4-9601-E06CFCECCFFE}" type="presOf" srcId="{B74BB6F2-C1DA-4FCF-9F1C-36D73A46676C}" destId="{B3AEAA3A-A9A3-46AF-BE07-D93594DF787F}" srcOrd="0" destOrd="0" presId="urn:microsoft.com/office/officeart/2005/8/layout/vList2"/>
    <dgm:cxn modelId="{959270B1-A2A3-48BA-A384-B9A8CBB21C3E}" type="presOf" srcId="{3AFE20F9-9806-4FF4-B22F-2D12CD4F6FED}" destId="{F513AB27-229C-481E-B01C-41BC0FB659C6}" srcOrd="0" destOrd="0" presId="urn:microsoft.com/office/officeart/2005/8/layout/vList2"/>
    <dgm:cxn modelId="{463D8D95-74DA-457B-BF05-B824B9CC5545}" srcId="{98B4A69B-1D36-4561-9A5F-F62F2CDD675A}" destId="{3AFE20F9-9806-4FF4-B22F-2D12CD4F6FED}" srcOrd="8" destOrd="0" parTransId="{EFE383A4-5F18-4B73-8D9C-CD17187124A7}" sibTransId="{4F2BC6A0-5C8C-4E50-8F44-295A1FE2FDAE}"/>
    <dgm:cxn modelId="{613B32A2-AB5F-4960-AD0C-EA2732ECFC5D}" type="presOf" srcId="{E8FCD203-6605-4AE9-872C-F8A9014925CB}" destId="{1E4DBF13-410D-4674-8EFB-783A4AE76EE8}" srcOrd="0" destOrd="0" presId="urn:microsoft.com/office/officeart/2005/8/layout/vList2"/>
    <dgm:cxn modelId="{9FCC8AA0-D209-4525-90FE-AC0C6964671A}" srcId="{98B4A69B-1D36-4561-9A5F-F62F2CDD675A}" destId="{A22A2B4E-5BFC-4203-892B-46EE3EB8C4B6}" srcOrd="3" destOrd="0" parTransId="{7EDBCAE9-F657-4378-8584-11E0D0DF6A32}" sibTransId="{F907B02A-4E5B-452B-9893-A1968112F5DB}"/>
    <dgm:cxn modelId="{7F734BA5-2AED-4E7B-B9A7-B751D5E69DAA}" srcId="{98B4A69B-1D36-4561-9A5F-F62F2CDD675A}" destId="{E5384091-8378-411B-BEA1-1F8CA6D77799}" srcOrd="14" destOrd="0" parTransId="{D6529923-6719-4ABD-A305-4D0D8B1ABDA2}" sibTransId="{ADEEACAC-027D-42E7-9262-E5063D2012E0}"/>
    <dgm:cxn modelId="{FA2E1142-9E8E-4BAB-AEA6-3F436C78FD5F}" type="presOf" srcId="{E5384091-8378-411B-BEA1-1F8CA6D77799}" destId="{0DF75E3A-E430-4C04-8528-5BC370502149}" srcOrd="0" destOrd="0" presId="urn:microsoft.com/office/officeart/2005/8/layout/vList2"/>
    <dgm:cxn modelId="{9B2A462D-FAB8-48D1-8BB3-351E8B2F8623}" srcId="{98B4A69B-1D36-4561-9A5F-F62F2CDD675A}" destId="{B74BB6F2-C1DA-4FCF-9F1C-36D73A46676C}" srcOrd="9" destOrd="0" parTransId="{10612FC2-4F73-41CE-8250-FF8476C19B7E}" sibTransId="{E569C195-07B0-4769-B743-E58B5F8066D4}"/>
    <dgm:cxn modelId="{5EF372A7-9B9F-47CB-9E5F-384B557C6CC8}" srcId="{98B4A69B-1D36-4561-9A5F-F62F2CDD675A}" destId="{55EB1224-6809-4741-BEC0-CF6860149390}" srcOrd="2" destOrd="0" parTransId="{1BDB8428-19F5-4694-B6F2-9670FCCE2AFB}" sibTransId="{7E66F490-FFF8-4F80-B2C4-6E73CEB7463D}"/>
    <dgm:cxn modelId="{62EE3820-7D11-4174-9B94-BB8C04AE3E6D}" type="presOf" srcId="{566B0A73-F9BA-4C20-A005-64D3975101AA}" destId="{248489D7-FECD-4C69-B710-C339334BE478}" srcOrd="0" destOrd="0" presId="urn:microsoft.com/office/officeart/2005/8/layout/vList2"/>
    <dgm:cxn modelId="{E9162771-FC2A-48E2-A798-009723EE65F7}" srcId="{98B4A69B-1D36-4561-9A5F-F62F2CDD675A}" destId="{06901E30-EE64-4D60-8010-AFA46815E45B}" srcOrd="12" destOrd="0" parTransId="{D32DE3D1-284D-4381-9F0D-C9D70301478D}" sibTransId="{144DE878-2FAE-431C-BA36-5DD23F5F66FB}"/>
    <dgm:cxn modelId="{5106F081-1362-4FFD-9A8D-48CF0B859CED}" srcId="{98B4A69B-1D36-4561-9A5F-F62F2CDD675A}" destId="{2A0A8FB3-E115-45E4-AC49-637C319AEAF0}" srcOrd="1" destOrd="0" parTransId="{DBC26701-A64F-46A9-93DC-0CD8269204E4}" sibTransId="{C9B50AFC-0525-457A-AFFF-4FB51D996402}"/>
    <dgm:cxn modelId="{449D176A-F522-4425-AC18-0AAE5A8A8BC0}" type="presOf" srcId="{05E7D067-EA7A-47DC-8300-8B779F23F6A5}" destId="{6FD06F02-2660-4779-B742-EB680C7A1537}" srcOrd="0" destOrd="0" presId="urn:microsoft.com/office/officeart/2005/8/layout/vList2"/>
    <dgm:cxn modelId="{3A2C662A-8AD5-4938-9B8E-C080A785C867}" type="presOf" srcId="{F7458E10-06E0-40E6-A858-F60C674B6449}" destId="{4073CF71-064F-4C0D-A5D9-12E10A7B76CD}" srcOrd="0" destOrd="0" presId="urn:microsoft.com/office/officeart/2005/8/layout/vList2"/>
    <dgm:cxn modelId="{9CF1B639-FA1B-4FE8-B384-C7C8B52AB7B3}" type="presOf" srcId="{3C04DE8B-3610-481D-A185-AD9A985E5402}" destId="{B0556CD5-3EA0-4872-B8BF-7AFC0DECF483}" srcOrd="0" destOrd="0" presId="urn:microsoft.com/office/officeart/2005/8/layout/vList2"/>
    <dgm:cxn modelId="{04D65730-5AFB-4D37-BCEC-35EAEA962046}" srcId="{98B4A69B-1D36-4561-9A5F-F62F2CDD675A}" destId="{566B0A73-F9BA-4C20-A005-64D3975101AA}" srcOrd="10" destOrd="0" parTransId="{DCDB66D4-1E1F-4155-91C1-E936B20A6937}" sibTransId="{B5D3744F-D451-4877-99BD-9A445A3738AE}"/>
    <dgm:cxn modelId="{0490DD26-C394-4762-A218-C254FDB73D33}" srcId="{98B4A69B-1D36-4561-9A5F-F62F2CDD675A}" destId="{E8FCD203-6605-4AE9-872C-F8A9014925CB}" srcOrd="4" destOrd="0" parTransId="{457D7251-7704-4AF6-AC63-7E49E13C6950}" sibTransId="{21639E04-C736-4383-90F4-FA8FD0B435E1}"/>
    <dgm:cxn modelId="{1A46670E-0F17-4FF4-A151-863DA51F1FB2}" type="presOf" srcId="{0F7F65A6-06BF-4F4A-9F97-3C1964CF5095}" destId="{97ED7387-D96F-467E-B079-088674E1D5A3}" srcOrd="0" destOrd="0" presId="urn:microsoft.com/office/officeart/2005/8/layout/vList2"/>
    <dgm:cxn modelId="{473C3F52-FC8F-4DBA-9E6D-AE2F4691CA68}" type="presOf" srcId="{06901E30-EE64-4D60-8010-AFA46815E45B}" destId="{3C3E9428-2AFA-4BEC-9C8C-F312D6B8AA11}" srcOrd="0" destOrd="0" presId="urn:microsoft.com/office/officeart/2005/8/layout/vList2"/>
    <dgm:cxn modelId="{4CE05A39-47E1-42A6-BA3E-821008B09F13}" srcId="{98B4A69B-1D36-4561-9A5F-F62F2CDD675A}" destId="{96D30766-CB4C-4B84-ACD8-B38BFC9A501B}" srcOrd="6" destOrd="0" parTransId="{2DB823C9-C0EB-4106-9E57-1C4834510BDF}" sibTransId="{F87B394A-4B9A-48FF-860F-C6AC019E6E20}"/>
    <dgm:cxn modelId="{F7816E06-7E11-48F6-A09D-60D2FEA288E8}" srcId="{98B4A69B-1D36-4561-9A5F-F62F2CDD675A}" destId="{05E7D067-EA7A-47DC-8300-8B779F23F6A5}" srcOrd="7" destOrd="0" parTransId="{6E8D11E9-5208-4718-9640-33BC5A4A20A8}" sibTransId="{83C9D798-BD7E-4342-B2ED-2E7B138F9A62}"/>
    <dgm:cxn modelId="{755CE4F1-EBB8-4C80-9DEA-D149B56FB6DB}" srcId="{98B4A69B-1D36-4561-9A5F-F62F2CDD675A}" destId="{F7458E10-06E0-40E6-A858-F60C674B6449}" srcOrd="11" destOrd="0" parTransId="{4E8AB4A2-1FE0-452D-B9B9-747631FCD9A7}" sibTransId="{74788C35-4CD5-4260-B989-75F6590DA314}"/>
    <dgm:cxn modelId="{20657108-438E-4F14-8B1D-57E056755922}" srcId="{98B4A69B-1D36-4561-9A5F-F62F2CDD675A}" destId="{89D70AA8-C089-4E3F-88FE-5C5D2C21F8FA}" srcOrd="5" destOrd="0" parTransId="{E43DDC7E-FE4A-4CA2-915C-1E87B4252273}" sibTransId="{2F856202-6252-4DD5-B6B9-4CE55F9BB196}"/>
    <dgm:cxn modelId="{F06BEE59-B391-4432-AC57-8A2C4FDAB5EF}" type="presOf" srcId="{2A0A8FB3-E115-45E4-AC49-637C319AEAF0}" destId="{659503B6-AC97-4F90-A90F-64E1E723F874}" srcOrd="0" destOrd="0" presId="urn:microsoft.com/office/officeart/2005/8/layout/vList2"/>
    <dgm:cxn modelId="{AE38EADC-C2EE-48A5-9493-14B82C52BB17}" type="presParOf" srcId="{DE9A1F99-5AE1-45CE-8F01-FE165E834444}" destId="{97ED7387-D96F-467E-B079-088674E1D5A3}" srcOrd="0" destOrd="0" presId="urn:microsoft.com/office/officeart/2005/8/layout/vList2"/>
    <dgm:cxn modelId="{AA2631D6-B4F7-4106-A20A-2707AED4C3AA}" type="presParOf" srcId="{DE9A1F99-5AE1-45CE-8F01-FE165E834444}" destId="{0DBE0416-2DE7-4307-BC4B-A9DE5C2294BD}" srcOrd="1" destOrd="0" presId="urn:microsoft.com/office/officeart/2005/8/layout/vList2"/>
    <dgm:cxn modelId="{619B26E0-48CB-41DB-A288-6DB1F5AB3F77}" type="presParOf" srcId="{DE9A1F99-5AE1-45CE-8F01-FE165E834444}" destId="{659503B6-AC97-4F90-A90F-64E1E723F874}" srcOrd="2" destOrd="0" presId="urn:microsoft.com/office/officeart/2005/8/layout/vList2"/>
    <dgm:cxn modelId="{C8AB157A-ED87-4EC4-91BD-BBAC77929893}" type="presParOf" srcId="{DE9A1F99-5AE1-45CE-8F01-FE165E834444}" destId="{34D9B06D-FE7D-4984-8F45-553F91F1928D}" srcOrd="3" destOrd="0" presId="urn:microsoft.com/office/officeart/2005/8/layout/vList2"/>
    <dgm:cxn modelId="{E52E13D0-A8C7-426B-B3D1-0E81BC79A2E0}" type="presParOf" srcId="{DE9A1F99-5AE1-45CE-8F01-FE165E834444}" destId="{B363E276-B072-4AAF-B6A2-B5452D44B854}" srcOrd="4" destOrd="0" presId="urn:microsoft.com/office/officeart/2005/8/layout/vList2"/>
    <dgm:cxn modelId="{66BC775D-0B56-4110-934F-2D557A682D5C}" type="presParOf" srcId="{DE9A1F99-5AE1-45CE-8F01-FE165E834444}" destId="{54BB2B21-7DA9-42D6-A261-A61A7CE107ED}" srcOrd="5" destOrd="0" presId="urn:microsoft.com/office/officeart/2005/8/layout/vList2"/>
    <dgm:cxn modelId="{DAC838D9-1AB0-44FC-A508-D942FF7E54D1}" type="presParOf" srcId="{DE9A1F99-5AE1-45CE-8F01-FE165E834444}" destId="{F0FFC2FE-B375-4DD4-801E-ED3D39964C99}" srcOrd="6" destOrd="0" presId="urn:microsoft.com/office/officeart/2005/8/layout/vList2"/>
    <dgm:cxn modelId="{6A76ED33-F591-4E56-9E29-601F7828D369}" type="presParOf" srcId="{DE9A1F99-5AE1-45CE-8F01-FE165E834444}" destId="{8D6A70F0-0C61-4910-B593-C755C787330F}" srcOrd="7" destOrd="0" presId="urn:microsoft.com/office/officeart/2005/8/layout/vList2"/>
    <dgm:cxn modelId="{64A8D221-6511-4456-8996-A48798575EB4}" type="presParOf" srcId="{DE9A1F99-5AE1-45CE-8F01-FE165E834444}" destId="{1E4DBF13-410D-4674-8EFB-783A4AE76EE8}" srcOrd="8" destOrd="0" presId="urn:microsoft.com/office/officeart/2005/8/layout/vList2"/>
    <dgm:cxn modelId="{22EC7F3A-C7EC-4AD8-86DD-279A54A634FA}" type="presParOf" srcId="{DE9A1F99-5AE1-45CE-8F01-FE165E834444}" destId="{77D1C6E0-249B-42AE-A6D9-D11FEF3063F1}" srcOrd="9" destOrd="0" presId="urn:microsoft.com/office/officeart/2005/8/layout/vList2"/>
    <dgm:cxn modelId="{5877AAC0-F05B-41A6-A257-C6475AD9D230}" type="presParOf" srcId="{DE9A1F99-5AE1-45CE-8F01-FE165E834444}" destId="{286D8FE5-F012-45E1-A55C-27FD1F58DB82}" srcOrd="10" destOrd="0" presId="urn:microsoft.com/office/officeart/2005/8/layout/vList2"/>
    <dgm:cxn modelId="{F2E24439-6ABE-40C2-BC03-93894508D7FF}" type="presParOf" srcId="{DE9A1F99-5AE1-45CE-8F01-FE165E834444}" destId="{B48C29CD-D3D4-4E9F-835E-E3659E58FCA6}" srcOrd="11" destOrd="0" presId="urn:microsoft.com/office/officeart/2005/8/layout/vList2"/>
    <dgm:cxn modelId="{1DF61DF3-B819-4782-8CA3-137E289019E5}" type="presParOf" srcId="{DE9A1F99-5AE1-45CE-8F01-FE165E834444}" destId="{6BBBD84F-39FC-476B-B5BA-E1D4F33389DC}" srcOrd="12" destOrd="0" presId="urn:microsoft.com/office/officeart/2005/8/layout/vList2"/>
    <dgm:cxn modelId="{B38E0A50-97F9-4ACC-97C3-BB30152AC1FE}" type="presParOf" srcId="{DE9A1F99-5AE1-45CE-8F01-FE165E834444}" destId="{39BD769B-A6D6-4383-BCA3-1FA0FE55A294}" srcOrd="13" destOrd="0" presId="urn:microsoft.com/office/officeart/2005/8/layout/vList2"/>
    <dgm:cxn modelId="{4978F9B3-DAC0-4836-8908-3C5C45D19208}" type="presParOf" srcId="{DE9A1F99-5AE1-45CE-8F01-FE165E834444}" destId="{6FD06F02-2660-4779-B742-EB680C7A1537}" srcOrd="14" destOrd="0" presId="urn:microsoft.com/office/officeart/2005/8/layout/vList2"/>
    <dgm:cxn modelId="{F9A3CDBA-4BC4-4F6A-ABD1-E8978014F29A}" type="presParOf" srcId="{DE9A1F99-5AE1-45CE-8F01-FE165E834444}" destId="{00F18252-ADE2-4691-A5E6-0BEFE2C76DBF}" srcOrd="15" destOrd="0" presId="urn:microsoft.com/office/officeart/2005/8/layout/vList2"/>
    <dgm:cxn modelId="{3A33DA14-F502-49AF-B275-EEBA75095954}" type="presParOf" srcId="{DE9A1F99-5AE1-45CE-8F01-FE165E834444}" destId="{F513AB27-229C-481E-B01C-41BC0FB659C6}" srcOrd="16" destOrd="0" presId="urn:microsoft.com/office/officeart/2005/8/layout/vList2"/>
    <dgm:cxn modelId="{118F443C-1ACD-4508-964B-1730AF9AAF5D}" type="presParOf" srcId="{DE9A1F99-5AE1-45CE-8F01-FE165E834444}" destId="{BD97A88B-56BF-449C-9BA4-1EF2B7DB2BD7}" srcOrd="17" destOrd="0" presId="urn:microsoft.com/office/officeart/2005/8/layout/vList2"/>
    <dgm:cxn modelId="{34DBBDFD-5CA7-4C6C-B0C8-8D84CBA9F72D}" type="presParOf" srcId="{DE9A1F99-5AE1-45CE-8F01-FE165E834444}" destId="{B3AEAA3A-A9A3-46AF-BE07-D93594DF787F}" srcOrd="18" destOrd="0" presId="urn:microsoft.com/office/officeart/2005/8/layout/vList2"/>
    <dgm:cxn modelId="{D9108A9B-DA73-4FF4-BDBA-3BFC81978B6D}" type="presParOf" srcId="{DE9A1F99-5AE1-45CE-8F01-FE165E834444}" destId="{FABE660A-B101-4A22-B655-BBAF9FADA901}" srcOrd="19" destOrd="0" presId="urn:microsoft.com/office/officeart/2005/8/layout/vList2"/>
    <dgm:cxn modelId="{7040C8F7-6584-43E4-859D-31FBDE7F6892}" type="presParOf" srcId="{DE9A1F99-5AE1-45CE-8F01-FE165E834444}" destId="{248489D7-FECD-4C69-B710-C339334BE478}" srcOrd="20" destOrd="0" presId="urn:microsoft.com/office/officeart/2005/8/layout/vList2"/>
    <dgm:cxn modelId="{C37340EA-34A0-42CD-94C3-ED1847198E6B}" type="presParOf" srcId="{DE9A1F99-5AE1-45CE-8F01-FE165E834444}" destId="{2763EF8D-3FD6-40A6-9E53-C78568EB92FA}" srcOrd="21" destOrd="0" presId="urn:microsoft.com/office/officeart/2005/8/layout/vList2"/>
    <dgm:cxn modelId="{CDF53F33-9120-40EB-95F5-D55BB1DEDF41}" type="presParOf" srcId="{DE9A1F99-5AE1-45CE-8F01-FE165E834444}" destId="{4073CF71-064F-4C0D-A5D9-12E10A7B76CD}" srcOrd="22" destOrd="0" presId="urn:microsoft.com/office/officeart/2005/8/layout/vList2"/>
    <dgm:cxn modelId="{11D1F611-B7A7-4437-8EFD-B3CAB6D0E1DB}" type="presParOf" srcId="{DE9A1F99-5AE1-45CE-8F01-FE165E834444}" destId="{4BD69393-58C5-48F8-8398-E2F029BB27A9}" srcOrd="23" destOrd="0" presId="urn:microsoft.com/office/officeart/2005/8/layout/vList2"/>
    <dgm:cxn modelId="{48D58E0A-D9E7-4099-B52A-8106FCB8C1D2}" type="presParOf" srcId="{DE9A1F99-5AE1-45CE-8F01-FE165E834444}" destId="{3C3E9428-2AFA-4BEC-9C8C-F312D6B8AA11}" srcOrd="24" destOrd="0" presId="urn:microsoft.com/office/officeart/2005/8/layout/vList2"/>
    <dgm:cxn modelId="{80CA813E-46C0-4D8E-B661-F6E369709179}" type="presParOf" srcId="{DE9A1F99-5AE1-45CE-8F01-FE165E834444}" destId="{7AF799DB-176B-4BED-B539-FB8383B8791B}" srcOrd="25" destOrd="0" presId="urn:microsoft.com/office/officeart/2005/8/layout/vList2"/>
    <dgm:cxn modelId="{593FE602-2BA3-4E6B-814F-9F3996ED214A}" type="presParOf" srcId="{DE9A1F99-5AE1-45CE-8F01-FE165E834444}" destId="{B0556CD5-3EA0-4872-B8BF-7AFC0DECF483}" srcOrd="26" destOrd="0" presId="urn:microsoft.com/office/officeart/2005/8/layout/vList2"/>
    <dgm:cxn modelId="{CF729DE6-A41D-46AA-927E-F4C5233BA14F}" type="presParOf" srcId="{DE9A1F99-5AE1-45CE-8F01-FE165E834444}" destId="{6DB4F80B-F114-4968-ADE5-A93251D92BB2}" srcOrd="27" destOrd="0" presId="urn:microsoft.com/office/officeart/2005/8/layout/vList2"/>
    <dgm:cxn modelId="{2C97585A-2B4D-4A44-A85B-02E76EF4BB8E}" type="presParOf" srcId="{DE9A1F99-5AE1-45CE-8F01-FE165E834444}" destId="{0DF75E3A-E430-4C04-8528-5BC370502149}" srcOrd="2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15BB41E-2241-43EF-991F-E230E20750ED}" type="doc">
      <dgm:prSet loTypeId="urn:microsoft.com/office/officeart/2005/8/layout/default#1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7A472D8-961A-42DE-B019-03595AE309E4}">
      <dgm:prSet phldrT="[Текст]" phldr="1"/>
      <dgm:spPr>
        <a:blipFill rotWithShape="0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47140E65-AF62-4F17-8F72-0779D9014678}" type="parTrans" cxnId="{B0661799-9D94-4F0D-8259-E9D654678D84}">
      <dgm:prSet/>
      <dgm:spPr/>
      <dgm:t>
        <a:bodyPr/>
        <a:lstStyle/>
        <a:p>
          <a:endParaRPr lang="ru-RU"/>
        </a:p>
      </dgm:t>
    </dgm:pt>
    <dgm:pt modelId="{9D94D039-7EF1-4113-9C4B-EDB03A885F65}" type="sibTrans" cxnId="{B0661799-9D94-4F0D-8259-E9D654678D84}">
      <dgm:prSet/>
      <dgm:spPr/>
      <dgm:t>
        <a:bodyPr/>
        <a:lstStyle/>
        <a:p>
          <a:endParaRPr lang="ru-RU"/>
        </a:p>
      </dgm:t>
    </dgm:pt>
    <dgm:pt modelId="{ED9CB42F-6AC7-43E7-98C8-590695D6C3DD}">
      <dgm:prSet phldrT="[Текст]" phldr="1"/>
      <dgm:spPr>
        <a:blipFill rotWithShape="0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81A300B8-5EE3-4EC6-B2D4-4408F893C7ED}" type="parTrans" cxnId="{EB3F9E5D-BBC4-484A-A565-B74410BFF6D4}">
      <dgm:prSet/>
      <dgm:spPr/>
      <dgm:t>
        <a:bodyPr/>
        <a:lstStyle/>
        <a:p>
          <a:endParaRPr lang="ru-RU"/>
        </a:p>
      </dgm:t>
    </dgm:pt>
    <dgm:pt modelId="{27414585-009F-454C-AC25-2FB2025FCB97}" type="sibTrans" cxnId="{EB3F9E5D-BBC4-484A-A565-B74410BFF6D4}">
      <dgm:prSet/>
      <dgm:spPr/>
      <dgm:t>
        <a:bodyPr/>
        <a:lstStyle/>
        <a:p>
          <a:endParaRPr lang="ru-RU"/>
        </a:p>
      </dgm:t>
    </dgm:pt>
    <dgm:pt modelId="{9182F89A-AD89-4F37-BF73-32A17179055A}">
      <dgm:prSet phldrT="[Текст]" phldr="1"/>
      <dgm:spPr>
        <a:blipFill rotWithShape="0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9DE13ECA-1ECB-4A41-A7AC-CF14301C5A21}" type="parTrans" cxnId="{3EBD7154-3A95-463A-887A-CABC51947955}">
      <dgm:prSet/>
      <dgm:spPr/>
      <dgm:t>
        <a:bodyPr/>
        <a:lstStyle/>
        <a:p>
          <a:endParaRPr lang="ru-RU"/>
        </a:p>
      </dgm:t>
    </dgm:pt>
    <dgm:pt modelId="{4D7753A4-3538-40E3-81ED-D2C29E93C2A7}" type="sibTrans" cxnId="{3EBD7154-3A95-463A-887A-CABC51947955}">
      <dgm:prSet/>
      <dgm:spPr/>
      <dgm:t>
        <a:bodyPr/>
        <a:lstStyle/>
        <a:p>
          <a:endParaRPr lang="ru-RU"/>
        </a:p>
      </dgm:t>
    </dgm:pt>
    <dgm:pt modelId="{38428473-AFE2-4D67-BFC8-23BA6FAC5D3F}">
      <dgm:prSet phldrT="[Текст]" phldr="1"/>
      <dgm:spPr>
        <a:blipFill rotWithShape="0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498BF463-695D-4B0A-BBCA-D64D9B98719B}" type="parTrans" cxnId="{CA652D2F-8E92-418C-85FD-1A3C8AE48ABF}">
      <dgm:prSet/>
      <dgm:spPr/>
      <dgm:t>
        <a:bodyPr/>
        <a:lstStyle/>
        <a:p>
          <a:endParaRPr lang="ru-RU"/>
        </a:p>
      </dgm:t>
    </dgm:pt>
    <dgm:pt modelId="{239CB381-E6AA-4A72-8000-45B810137909}" type="sibTrans" cxnId="{CA652D2F-8E92-418C-85FD-1A3C8AE48ABF}">
      <dgm:prSet/>
      <dgm:spPr/>
      <dgm:t>
        <a:bodyPr/>
        <a:lstStyle/>
        <a:p>
          <a:endParaRPr lang="ru-RU"/>
        </a:p>
      </dgm:t>
    </dgm:pt>
    <dgm:pt modelId="{3A85C064-34AA-4F7D-BEDA-E5300643CF2D}" type="pres">
      <dgm:prSet presAssocID="{215BB41E-2241-43EF-991F-E230E20750ED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3261B51-76BB-4630-AA51-E7C934DF50DA}" type="pres">
      <dgm:prSet presAssocID="{D7A472D8-961A-42DE-B019-03595AE309E4}" presName="node" presStyleLbl="node1" presStyleIdx="0" presStyleCnt="4" custScaleX="102464" custScaleY="123950" custLinFactNeighborX="3134" custLinFactNeighborY="29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D86418-1021-418F-9AC3-6FF44EAC6A35}" type="pres">
      <dgm:prSet presAssocID="{9D94D039-7EF1-4113-9C4B-EDB03A885F65}" presName="sibTrans" presStyleCnt="0"/>
      <dgm:spPr/>
    </dgm:pt>
    <dgm:pt modelId="{9C4DBA60-1AEE-43B6-999E-1F10B19869EA}" type="pres">
      <dgm:prSet presAssocID="{ED9CB42F-6AC7-43E7-98C8-590695D6C3DD}" presName="node" presStyleLbl="node1" presStyleIdx="1" presStyleCnt="4" custScaleX="101245" custScaleY="1208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C38958-5AB1-4D1E-A23A-C81A39BC8FA5}" type="pres">
      <dgm:prSet presAssocID="{27414585-009F-454C-AC25-2FB2025FCB97}" presName="sibTrans" presStyleCnt="0"/>
      <dgm:spPr/>
    </dgm:pt>
    <dgm:pt modelId="{8D10D874-57C5-4FA2-804A-9F1722EBF52D}" type="pres">
      <dgm:prSet presAssocID="{9182F89A-AD89-4F37-BF73-32A17179055A}" presName="node" presStyleLbl="node1" presStyleIdx="2" presStyleCnt="4" custScaleY="1105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EA4CC1-AEA5-43A5-AF3A-A847DA1CE1B2}" type="pres">
      <dgm:prSet presAssocID="{4D7753A4-3538-40E3-81ED-D2C29E93C2A7}" presName="sibTrans" presStyleCnt="0"/>
      <dgm:spPr/>
    </dgm:pt>
    <dgm:pt modelId="{D93E39A6-05A4-416A-ADC3-40176647098F}" type="pres">
      <dgm:prSet presAssocID="{38428473-AFE2-4D67-BFC8-23BA6FAC5D3F}" presName="node" presStyleLbl="node1" presStyleIdx="3" presStyleCnt="4" custScaleX="98736" custScaleY="1082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EBD7154-3A95-463A-887A-CABC51947955}" srcId="{215BB41E-2241-43EF-991F-E230E20750ED}" destId="{9182F89A-AD89-4F37-BF73-32A17179055A}" srcOrd="2" destOrd="0" parTransId="{9DE13ECA-1ECB-4A41-A7AC-CF14301C5A21}" sibTransId="{4D7753A4-3538-40E3-81ED-D2C29E93C2A7}"/>
    <dgm:cxn modelId="{E8C2B2C0-609C-46B5-9F5B-E220F06F4BBE}" type="presOf" srcId="{9182F89A-AD89-4F37-BF73-32A17179055A}" destId="{8D10D874-57C5-4FA2-804A-9F1722EBF52D}" srcOrd="0" destOrd="0" presId="urn:microsoft.com/office/officeart/2005/8/layout/default#1"/>
    <dgm:cxn modelId="{CA652D2F-8E92-418C-85FD-1A3C8AE48ABF}" srcId="{215BB41E-2241-43EF-991F-E230E20750ED}" destId="{38428473-AFE2-4D67-BFC8-23BA6FAC5D3F}" srcOrd="3" destOrd="0" parTransId="{498BF463-695D-4B0A-BBCA-D64D9B98719B}" sibTransId="{239CB381-E6AA-4A72-8000-45B810137909}"/>
    <dgm:cxn modelId="{D0067C01-2757-42A2-A057-0D84EDC405EA}" type="presOf" srcId="{38428473-AFE2-4D67-BFC8-23BA6FAC5D3F}" destId="{D93E39A6-05A4-416A-ADC3-40176647098F}" srcOrd="0" destOrd="0" presId="urn:microsoft.com/office/officeart/2005/8/layout/default#1"/>
    <dgm:cxn modelId="{EB3F9E5D-BBC4-484A-A565-B74410BFF6D4}" srcId="{215BB41E-2241-43EF-991F-E230E20750ED}" destId="{ED9CB42F-6AC7-43E7-98C8-590695D6C3DD}" srcOrd="1" destOrd="0" parTransId="{81A300B8-5EE3-4EC6-B2D4-4408F893C7ED}" sibTransId="{27414585-009F-454C-AC25-2FB2025FCB97}"/>
    <dgm:cxn modelId="{22F12616-2289-4281-91AD-9C468A2E85DC}" type="presOf" srcId="{215BB41E-2241-43EF-991F-E230E20750ED}" destId="{3A85C064-34AA-4F7D-BEDA-E5300643CF2D}" srcOrd="0" destOrd="0" presId="urn:microsoft.com/office/officeart/2005/8/layout/default#1"/>
    <dgm:cxn modelId="{4C1F98DE-93E3-4905-AC54-53B1F496DFF0}" type="presOf" srcId="{D7A472D8-961A-42DE-B019-03595AE309E4}" destId="{13261B51-76BB-4630-AA51-E7C934DF50DA}" srcOrd="0" destOrd="0" presId="urn:microsoft.com/office/officeart/2005/8/layout/default#1"/>
    <dgm:cxn modelId="{B0661799-9D94-4F0D-8259-E9D654678D84}" srcId="{215BB41E-2241-43EF-991F-E230E20750ED}" destId="{D7A472D8-961A-42DE-B019-03595AE309E4}" srcOrd="0" destOrd="0" parTransId="{47140E65-AF62-4F17-8F72-0779D9014678}" sibTransId="{9D94D039-7EF1-4113-9C4B-EDB03A885F65}"/>
    <dgm:cxn modelId="{B5825AF0-4452-4A97-90EE-71C2241DD4CA}" type="presOf" srcId="{ED9CB42F-6AC7-43E7-98C8-590695D6C3DD}" destId="{9C4DBA60-1AEE-43B6-999E-1F10B19869EA}" srcOrd="0" destOrd="0" presId="urn:microsoft.com/office/officeart/2005/8/layout/default#1"/>
    <dgm:cxn modelId="{2F4DDDFC-3099-477E-9691-FD8939DDA5AE}" type="presParOf" srcId="{3A85C064-34AA-4F7D-BEDA-E5300643CF2D}" destId="{13261B51-76BB-4630-AA51-E7C934DF50DA}" srcOrd="0" destOrd="0" presId="urn:microsoft.com/office/officeart/2005/8/layout/default#1"/>
    <dgm:cxn modelId="{53FB3FBD-3C52-46A4-9F74-F2F37AC62862}" type="presParOf" srcId="{3A85C064-34AA-4F7D-BEDA-E5300643CF2D}" destId="{94D86418-1021-418F-9AC3-6FF44EAC6A35}" srcOrd="1" destOrd="0" presId="urn:microsoft.com/office/officeart/2005/8/layout/default#1"/>
    <dgm:cxn modelId="{2114BC48-612D-493F-B205-7A7E0A80AAB2}" type="presParOf" srcId="{3A85C064-34AA-4F7D-BEDA-E5300643CF2D}" destId="{9C4DBA60-1AEE-43B6-999E-1F10B19869EA}" srcOrd="2" destOrd="0" presId="urn:microsoft.com/office/officeart/2005/8/layout/default#1"/>
    <dgm:cxn modelId="{1A88EB7A-917F-4CE9-9C7E-4C98230189DF}" type="presParOf" srcId="{3A85C064-34AA-4F7D-BEDA-E5300643CF2D}" destId="{2AC38958-5AB1-4D1E-A23A-C81A39BC8FA5}" srcOrd="3" destOrd="0" presId="urn:microsoft.com/office/officeart/2005/8/layout/default#1"/>
    <dgm:cxn modelId="{425F1AD5-80C8-4D36-BCC8-D0F5DAE4ABE4}" type="presParOf" srcId="{3A85C064-34AA-4F7D-BEDA-E5300643CF2D}" destId="{8D10D874-57C5-4FA2-804A-9F1722EBF52D}" srcOrd="4" destOrd="0" presId="urn:microsoft.com/office/officeart/2005/8/layout/default#1"/>
    <dgm:cxn modelId="{5E07EAF5-A773-426E-A532-4F4213103667}" type="presParOf" srcId="{3A85C064-34AA-4F7D-BEDA-E5300643CF2D}" destId="{E8EA4CC1-AEA5-43A5-AF3A-A847DA1CE1B2}" srcOrd="5" destOrd="0" presId="urn:microsoft.com/office/officeart/2005/8/layout/default#1"/>
    <dgm:cxn modelId="{3B228B6A-D78E-4B4C-8B81-D6B77E5BDBF8}" type="presParOf" srcId="{3A85C064-34AA-4F7D-BEDA-E5300643CF2D}" destId="{D93E39A6-05A4-416A-ADC3-40176647098F}" srcOrd="6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8B4A69B-1D36-4561-9A5F-F62F2CDD675A}" type="doc">
      <dgm:prSet loTypeId="urn:microsoft.com/office/officeart/2005/8/layout/vList2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0F7F65A6-06BF-4F4A-9F97-3C1964CF5095}">
      <dgm:prSet custT="1"/>
      <dgm:spPr/>
      <dgm:t>
        <a:bodyPr/>
        <a:lstStyle/>
        <a:p>
          <a:pPr algn="ctr"/>
          <a:r>
            <a:rPr lang="ru-RU" sz="3600" b="1" dirty="0" smtClean="0"/>
            <a:t>3 этап —итоговый </a:t>
          </a:r>
          <a:endParaRPr lang="ru-RU" sz="3600" b="1" dirty="0"/>
        </a:p>
      </dgm:t>
    </dgm:pt>
    <dgm:pt modelId="{0D0D8014-010A-475F-9850-4DE6C061B30A}" type="parTrans" cxnId="{90FCAFC5-5584-4616-B9DD-DEEDE0CAD8B8}">
      <dgm:prSet/>
      <dgm:spPr/>
      <dgm:t>
        <a:bodyPr/>
        <a:lstStyle/>
        <a:p>
          <a:endParaRPr lang="ru-RU"/>
        </a:p>
      </dgm:t>
    </dgm:pt>
    <dgm:pt modelId="{D528F770-33F4-4F63-8200-138B237D6E1F}" type="sibTrans" cxnId="{90FCAFC5-5584-4616-B9DD-DEEDE0CAD8B8}">
      <dgm:prSet/>
      <dgm:spPr/>
      <dgm:t>
        <a:bodyPr/>
        <a:lstStyle/>
        <a:p>
          <a:endParaRPr lang="ru-RU"/>
        </a:p>
      </dgm:t>
    </dgm:pt>
    <dgm:pt modelId="{AA799E08-459D-4708-8435-A27F2132C41B}">
      <dgm:prSet custT="1"/>
      <dgm:spPr/>
      <dgm:t>
        <a:bodyPr/>
        <a:lstStyle/>
        <a:p>
          <a:pPr algn="ctr"/>
          <a:r>
            <a:rPr lang="ru-RU" sz="3600" dirty="0" smtClean="0"/>
            <a:t>Мультфильм «Праздник леса».</a:t>
          </a:r>
        </a:p>
      </dgm:t>
    </dgm:pt>
    <dgm:pt modelId="{B72ABE5F-D60B-4357-8A5E-D25C54F74BE2}" type="parTrans" cxnId="{FA6783F5-405E-4149-956A-19F1049006A0}">
      <dgm:prSet/>
      <dgm:spPr/>
      <dgm:t>
        <a:bodyPr/>
        <a:lstStyle/>
        <a:p>
          <a:endParaRPr lang="ru-RU"/>
        </a:p>
      </dgm:t>
    </dgm:pt>
    <dgm:pt modelId="{CF1D7649-2F2B-43C8-8F78-1EE67AD3E95A}" type="sibTrans" cxnId="{FA6783F5-405E-4149-956A-19F1049006A0}">
      <dgm:prSet/>
      <dgm:spPr/>
      <dgm:t>
        <a:bodyPr/>
        <a:lstStyle/>
        <a:p>
          <a:endParaRPr lang="ru-RU"/>
        </a:p>
      </dgm:t>
    </dgm:pt>
    <dgm:pt modelId="{105E1CEC-4584-4EC5-8C67-E828C63690B4}">
      <dgm:prSet custT="1"/>
      <dgm:spPr/>
      <dgm:t>
        <a:bodyPr/>
        <a:lstStyle/>
        <a:p>
          <a:pPr algn="ctr"/>
          <a:r>
            <a:rPr lang="ru-RU" sz="3600" b="0" i="0" dirty="0" smtClean="0">
              <a:solidFill>
                <a:schemeClr val="tx1"/>
              </a:solidFill>
            </a:rPr>
            <a:t>Выставка рисунков</a:t>
          </a:r>
        </a:p>
      </dgm:t>
    </dgm:pt>
    <dgm:pt modelId="{3B4BADBE-1C16-4FD1-BCAD-0791A5E86D99}" type="parTrans" cxnId="{4B75BEB9-7F99-42FB-A5A4-A3C49CE1F15E}">
      <dgm:prSet/>
      <dgm:spPr/>
      <dgm:t>
        <a:bodyPr/>
        <a:lstStyle/>
        <a:p>
          <a:endParaRPr lang="ru-RU"/>
        </a:p>
      </dgm:t>
    </dgm:pt>
    <dgm:pt modelId="{1A2390B1-E196-4F97-B7FB-F6525507D3D3}" type="sibTrans" cxnId="{4B75BEB9-7F99-42FB-A5A4-A3C49CE1F15E}">
      <dgm:prSet/>
      <dgm:spPr/>
      <dgm:t>
        <a:bodyPr/>
        <a:lstStyle/>
        <a:p>
          <a:endParaRPr lang="ru-RU"/>
        </a:p>
      </dgm:t>
    </dgm:pt>
    <dgm:pt modelId="{81E5149F-7222-4109-BD73-3070E4F1E1B2}">
      <dgm:prSet custT="1"/>
      <dgm:spPr/>
      <dgm:t>
        <a:bodyPr/>
        <a:lstStyle/>
        <a:p>
          <a:pPr algn="ctr"/>
          <a:r>
            <a:rPr lang="ru-RU" sz="3600" dirty="0" smtClean="0"/>
            <a:t>Выращены саженцы дубов</a:t>
          </a:r>
        </a:p>
      </dgm:t>
    </dgm:pt>
    <dgm:pt modelId="{E353143B-5B5F-42E6-A58F-EB961408BDAF}" type="sibTrans" cxnId="{3792C36E-36DD-4BA6-984E-808C5AAB2CC5}">
      <dgm:prSet/>
      <dgm:spPr/>
      <dgm:t>
        <a:bodyPr/>
        <a:lstStyle/>
        <a:p>
          <a:endParaRPr lang="ru-RU"/>
        </a:p>
      </dgm:t>
    </dgm:pt>
    <dgm:pt modelId="{7142EDAA-2540-40B2-B400-2F2789D614C4}" type="parTrans" cxnId="{3792C36E-36DD-4BA6-984E-808C5AAB2CC5}">
      <dgm:prSet/>
      <dgm:spPr/>
      <dgm:t>
        <a:bodyPr/>
        <a:lstStyle/>
        <a:p>
          <a:endParaRPr lang="ru-RU"/>
        </a:p>
      </dgm:t>
    </dgm:pt>
    <dgm:pt modelId="{DE9A1F99-5AE1-45CE-8F01-FE165E834444}" type="pres">
      <dgm:prSet presAssocID="{98B4A69B-1D36-4561-9A5F-F62F2CDD675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7ED7387-D96F-467E-B079-088674E1D5A3}" type="pres">
      <dgm:prSet presAssocID="{0F7F65A6-06BF-4F4A-9F97-3C1964CF5095}" presName="parentText" presStyleLbl="node1" presStyleIdx="0" presStyleCnt="4" custLinFactY="-22798" custLinFactNeighborX="-83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BE0416-2DE7-4307-BC4B-A9DE5C2294BD}" type="pres">
      <dgm:prSet presAssocID="{D528F770-33F4-4F63-8200-138B237D6E1F}" presName="spacer" presStyleCnt="0"/>
      <dgm:spPr/>
      <dgm:t>
        <a:bodyPr/>
        <a:lstStyle/>
        <a:p>
          <a:endParaRPr lang="ru-RU"/>
        </a:p>
      </dgm:t>
    </dgm:pt>
    <dgm:pt modelId="{3E1F1472-3477-41C2-A3D0-0E7FD2DB1D91}" type="pres">
      <dgm:prSet presAssocID="{81E5149F-7222-4109-BD73-3070E4F1E1B2}" presName="parentText" presStyleLbl="node1" presStyleIdx="1" presStyleCnt="4" custLinFactY="-9021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57122A-6E75-47BE-A442-1A2D08B58D99}" type="pres">
      <dgm:prSet presAssocID="{E353143B-5B5F-42E6-A58F-EB961408BDAF}" presName="spacer" presStyleCnt="0"/>
      <dgm:spPr/>
      <dgm:t>
        <a:bodyPr/>
        <a:lstStyle/>
        <a:p>
          <a:endParaRPr lang="ru-RU"/>
        </a:p>
      </dgm:t>
    </dgm:pt>
    <dgm:pt modelId="{80B8B6E5-ECEE-4A90-A372-F7DCA9B20FD4}" type="pres">
      <dgm:prSet presAssocID="{AA799E08-459D-4708-8435-A27F2132C41B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B4D560-AFE6-4A54-9188-3F1FC3303567}" type="pres">
      <dgm:prSet presAssocID="{CF1D7649-2F2B-43C8-8F78-1EE67AD3E95A}" presName="spacer" presStyleCnt="0"/>
      <dgm:spPr/>
      <dgm:t>
        <a:bodyPr/>
        <a:lstStyle/>
        <a:p>
          <a:endParaRPr lang="ru-RU"/>
        </a:p>
      </dgm:t>
    </dgm:pt>
    <dgm:pt modelId="{DE63DAFC-9031-4C7D-8F5C-344E12091B8D}" type="pres">
      <dgm:prSet presAssocID="{105E1CEC-4584-4EC5-8C67-E828C63690B4}" presName="parentText" presStyleLbl="node1" presStyleIdx="3" presStyleCnt="4" custLinFactY="5376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B454803-8C72-4C14-908D-3BA8ADDB0485}" type="presOf" srcId="{AA799E08-459D-4708-8435-A27F2132C41B}" destId="{80B8B6E5-ECEE-4A90-A372-F7DCA9B20FD4}" srcOrd="0" destOrd="0" presId="urn:microsoft.com/office/officeart/2005/8/layout/vList2"/>
    <dgm:cxn modelId="{FA6783F5-405E-4149-956A-19F1049006A0}" srcId="{98B4A69B-1D36-4561-9A5F-F62F2CDD675A}" destId="{AA799E08-459D-4708-8435-A27F2132C41B}" srcOrd="2" destOrd="0" parTransId="{B72ABE5F-D60B-4357-8A5E-D25C54F74BE2}" sibTransId="{CF1D7649-2F2B-43C8-8F78-1EE67AD3E95A}"/>
    <dgm:cxn modelId="{90FCAFC5-5584-4616-B9DD-DEEDE0CAD8B8}" srcId="{98B4A69B-1D36-4561-9A5F-F62F2CDD675A}" destId="{0F7F65A6-06BF-4F4A-9F97-3C1964CF5095}" srcOrd="0" destOrd="0" parTransId="{0D0D8014-010A-475F-9850-4DE6C061B30A}" sibTransId="{D528F770-33F4-4F63-8200-138B237D6E1F}"/>
    <dgm:cxn modelId="{4B75BEB9-7F99-42FB-A5A4-A3C49CE1F15E}" srcId="{98B4A69B-1D36-4561-9A5F-F62F2CDD675A}" destId="{105E1CEC-4584-4EC5-8C67-E828C63690B4}" srcOrd="3" destOrd="0" parTransId="{3B4BADBE-1C16-4FD1-BCAD-0791A5E86D99}" sibTransId="{1A2390B1-E196-4F97-B7FB-F6525507D3D3}"/>
    <dgm:cxn modelId="{D3976499-53FA-4250-A706-FBC157DDB663}" type="presOf" srcId="{81E5149F-7222-4109-BD73-3070E4F1E1B2}" destId="{3E1F1472-3477-41C2-A3D0-0E7FD2DB1D91}" srcOrd="0" destOrd="0" presId="urn:microsoft.com/office/officeart/2005/8/layout/vList2"/>
    <dgm:cxn modelId="{A5753DFC-2D56-423F-AB92-37C07C15732E}" type="presOf" srcId="{105E1CEC-4584-4EC5-8C67-E828C63690B4}" destId="{DE63DAFC-9031-4C7D-8F5C-344E12091B8D}" srcOrd="0" destOrd="0" presId="urn:microsoft.com/office/officeart/2005/8/layout/vList2"/>
    <dgm:cxn modelId="{87103E4D-D2A8-4CC0-8A24-AB314C48883E}" type="presOf" srcId="{0F7F65A6-06BF-4F4A-9F97-3C1964CF5095}" destId="{97ED7387-D96F-467E-B079-088674E1D5A3}" srcOrd="0" destOrd="0" presId="urn:microsoft.com/office/officeart/2005/8/layout/vList2"/>
    <dgm:cxn modelId="{0271819A-12CB-4D9F-AFD8-D865E7F347B1}" type="presOf" srcId="{98B4A69B-1D36-4561-9A5F-F62F2CDD675A}" destId="{DE9A1F99-5AE1-45CE-8F01-FE165E834444}" srcOrd="0" destOrd="0" presId="urn:microsoft.com/office/officeart/2005/8/layout/vList2"/>
    <dgm:cxn modelId="{3792C36E-36DD-4BA6-984E-808C5AAB2CC5}" srcId="{98B4A69B-1D36-4561-9A5F-F62F2CDD675A}" destId="{81E5149F-7222-4109-BD73-3070E4F1E1B2}" srcOrd="1" destOrd="0" parTransId="{7142EDAA-2540-40B2-B400-2F2789D614C4}" sibTransId="{E353143B-5B5F-42E6-A58F-EB961408BDAF}"/>
    <dgm:cxn modelId="{5935BA51-20D6-477D-9B1B-1FD3C11D7AB6}" type="presParOf" srcId="{DE9A1F99-5AE1-45CE-8F01-FE165E834444}" destId="{97ED7387-D96F-467E-B079-088674E1D5A3}" srcOrd="0" destOrd="0" presId="urn:microsoft.com/office/officeart/2005/8/layout/vList2"/>
    <dgm:cxn modelId="{F8DAC993-CC1E-4F87-89D5-C9E4E3CC18DE}" type="presParOf" srcId="{DE9A1F99-5AE1-45CE-8F01-FE165E834444}" destId="{0DBE0416-2DE7-4307-BC4B-A9DE5C2294BD}" srcOrd="1" destOrd="0" presId="urn:microsoft.com/office/officeart/2005/8/layout/vList2"/>
    <dgm:cxn modelId="{0F0B3A8C-2781-4C63-97C7-02687598A1CD}" type="presParOf" srcId="{DE9A1F99-5AE1-45CE-8F01-FE165E834444}" destId="{3E1F1472-3477-41C2-A3D0-0E7FD2DB1D91}" srcOrd="2" destOrd="0" presId="urn:microsoft.com/office/officeart/2005/8/layout/vList2"/>
    <dgm:cxn modelId="{45F3A6F7-2BC3-47A0-B5FD-B99D683F6319}" type="presParOf" srcId="{DE9A1F99-5AE1-45CE-8F01-FE165E834444}" destId="{2357122A-6E75-47BE-A442-1A2D08B58D99}" srcOrd="3" destOrd="0" presId="urn:microsoft.com/office/officeart/2005/8/layout/vList2"/>
    <dgm:cxn modelId="{4B48B777-F222-470F-B6B1-7ECF41262AAE}" type="presParOf" srcId="{DE9A1F99-5AE1-45CE-8F01-FE165E834444}" destId="{80B8B6E5-ECEE-4A90-A372-F7DCA9B20FD4}" srcOrd="4" destOrd="0" presId="urn:microsoft.com/office/officeart/2005/8/layout/vList2"/>
    <dgm:cxn modelId="{5C9E44BF-9C46-4394-9745-B7FE6426830E}" type="presParOf" srcId="{DE9A1F99-5AE1-45CE-8F01-FE165E834444}" destId="{FCB4D560-AFE6-4A54-9188-3F1FC3303567}" srcOrd="5" destOrd="0" presId="urn:microsoft.com/office/officeart/2005/8/layout/vList2"/>
    <dgm:cxn modelId="{5FEDD02C-1782-4A1B-991D-82B2CCB243B3}" type="presParOf" srcId="{DE9A1F99-5AE1-45CE-8F01-FE165E834444}" destId="{DE63DAFC-9031-4C7D-8F5C-344E12091B8D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15BB41E-2241-43EF-991F-E230E20750ED}" type="doc">
      <dgm:prSet loTypeId="urn:microsoft.com/office/officeart/2005/8/layout/default#4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7A472D8-961A-42DE-B019-03595AE309E4}">
      <dgm:prSet phldrT="[Текст]" phldr="1"/>
      <dgm:spPr>
        <a:blipFill rotWithShape="0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47140E65-AF62-4F17-8F72-0779D9014678}" type="parTrans" cxnId="{B0661799-9D94-4F0D-8259-E9D654678D84}">
      <dgm:prSet/>
      <dgm:spPr/>
      <dgm:t>
        <a:bodyPr/>
        <a:lstStyle/>
        <a:p>
          <a:endParaRPr lang="ru-RU"/>
        </a:p>
      </dgm:t>
    </dgm:pt>
    <dgm:pt modelId="{9D94D039-7EF1-4113-9C4B-EDB03A885F65}" type="sibTrans" cxnId="{B0661799-9D94-4F0D-8259-E9D654678D84}">
      <dgm:prSet/>
      <dgm:spPr/>
      <dgm:t>
        <a:bodyPr/>
        <a:lstStyle/>
        <a:p>
          <a:endParaRPr lang="ru-RU"/>
        </a:p>
      </dgm:t>
    </dgm:pt>
    <dgm:pt modelId="{3A85C064-34AA-4F7D-BEDA-E5300643CF2D}" type="pres">
      <dgm:prSet presAssocID="{215BB41E-2241-43EF-991F-E230E20750ED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3261B51-76BB-4630-AA51-E7C934DF50DA}" type="pres">
      <dgm:prSet presAssocID="{D7A472D8-961A-42DE-B019-03595AE309E4}" presName="node" presStyleLbl="node1" presStyleIdx="0" presStyleCnt="1" custScaleX="1489867" custScaleY="1730918" custLinFactNeighborX="36468" custLinFactNeighborY="-749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2135445-EF4C-4D33-A307-28B3278EA62C}" type="presOf" srcId="{215BB41E-2241-43EF-991F-E230E20750ED}" destId="{3A85C064-34AA-4F7D-BEDA-E5300643CF2D}" srcOrd="0" destOrd="0" presId="urn:microsoft.com/office/officeart/2005/8/layout/default#4"/>
    <dgm:cxn modelId="{B6B1CB0B-97D5-4A5E-8A9A-CC70838543E0}" type="presOf" srcId="{D7A472D8-961A-42DE-B019-03595AE309E4}" destId="{13261B51-76BB-4630-AA51-E7C934DF50DA}" srcOrd="0" destOrd="0" presId="urn:microsoft.com/office/officeart/2005/8/layout/default#4"/>
    <dgm:cxn modelId="{B0661799-9D94-4F0D-8259-E9D654678D84}" srcId="{215BB41E-2241-43EF-991F-E230E20750ED}" destId="{D7A472D8-961A-42DE-B019-03595AE309E4}" srcOrd="0" destOrd="0" parTransId="{47140E65-AF62-4F17-8F72-0779D9014678}" sibTransId="{9D94D039-7EF1-4113-9C4B-EDB03A885F65}"/>
    <dgm:cxn modelId="{97B700B3-90FE-48BD-BC98-608887D9AEC3}" type="presParOf" srcId="{3A85C064-34AA-4F7D-BEDA-E5300643CF2D}" destId="{13261B51-76BB-4630-AA51-E7C934DF50DA}" srcOrd="0" destOrd="0" presId="urn:microsoft.com/office/officeart/2005/8/layout/default#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977237D-8E29-4065-9732-F5A41B186FFE}" type="doc">
      <dgm:prSet loTypeId="urn:microsoft.com/office/officeart/2005/8/layout/process4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1E937BB-F5D7-4BB6-AAFA-3C310EBB3E5C}">
      <dgm:prSet phldrT="[Текст]" custT="1"/>
      <dgm:spPr/>
      <dgm:t>
        <a:bodyPr/>
        <a:lstStyle/>
        <a:p>
          <a:r>
            <a:rPr lang="ru-RU" sz="3600" dirty="0" smtClean="0">
              <a:solidFill>
                <a:schemeClr val="tx1"/>
              </a:solidFill>
            </a:rPr>
            <a:t>Литература</a:t>
          </a:r>
          <a:endParaRPr lang="ru-RU" sz="3600" dirty="0">
            <a:solidFill>
              <a:schemeClr val="tx1"/>
            </a:solidFill>
          </a:endParaRPr>
        </a:p>
      </dgm:t>
    </dgm:pt>
    <dgm:pt modelId="{12DDECFA-E161-4D37-9208-2EB39BE452FF}" type="parTrans" cxnId="{A444D317-8311-4A01-8836-279295CF2CA8}">
      <dgm:prSet/>
      <dgm:spPr/>
      <dgm:t>
        <a:bodyPr/>
        <a:lstStyle/>
        <a:p>
          <a:endParaRPr lang="ru-RU"/>
        </a:p>
      </dgm:t>
    </dgm:pt>
    <dgm:pt modelId="{DE11C551-F089-4400-9418-5A0F2FDE7A83}" type="sibTrans" cxnId="{A444D317-8311-4A01-8836-279295CF2CA8}">
      <dgm:prSet/>
      <dgm:spPr/>
      <dgm:t>
        <a:bodyPr/>
        <a:lstStyle/>
        <a:p>
          <a:endParaRPr lang="ru-RU"/>
        </a:p>
      </dgm:t>
    </dgm:pt>
    <dgm:pt modelId="{BFA91865-B89D-4E41-84DA-CA725E3870C0}">
      <dgm:prSet custT="1"/>
      <dgm:spPr/>
      <dgm:t>
        <a:bodyPr/>
        <a:lstStyle/>
        <a:p>
          <a:pPr algn="l"/>
          <a:r>
            <a:rPr lang="ru-RU" sz="2000" dirty="0" smtClean="0">
              <a:solidFill>
                <a:schemeClr val="tx1"/>
              </a:solidFill>
            </a:rPr>
            <a:t>Интернет ресурсы.</a:t>
          </a:r>
          <a:endParaRPr lang="ru-RU" sz="2000" dirty="0">
            <a:solidFill>
              <a:schemeClr val="tx1"/>
            </a:solidFill>
          </a:endParaRPr>
        </a:p>
      </dgm:t>
    </dgm:pt>
    <dgm:pt modelId="{ED805586-B740-43EC-906A-E6E13ABD889A}" type="parTrans" cxnId="{89841702-6259-43B0-9C0C-BBAF5004EB7C}">
      <dgm:prSet/>
      <dgm:spPr/>
      <dgm:t>
        <a:bodyPr/>
        <a:lstStyle/>
        <a:p>
          <a:endParaRPr lang="ru-RU"/>
        </a:p>
      </dgm:t>
    </dgm:pt>
    <dgm:pt modelId="{D3D0EFE0-6CC8-404B-ACF7-E9E39720C441}" type="sibTrans" cxnId="{89841702-6259-43B0-9C0C-BBAF5004EB7C}">
      <dgm:prSet/>
      <dgm:spPr/>
      <dgm:t>
        <a:bodyPr/>
        <a:lstStyle/>
        <a:p>
          <a:endParaRPr lang="ru-RU"/>
        </a:p>
      </dgm:t>
    </dgm:pt>
    <dgm:pt modelId="{79F153AD-3E7D-450A-9810-F39C433FD49A}">
      <dgm:prSet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Свирская Л.В. «Группой сбор»</a:t>
          </a:r>
          <a:endParaRPr lang="ru-RU" dirty="0">
            <a:solidFill>
              <a:schemeClr val="tx1"/>
            </a:solidFill>
          </a:endParaRPr>
        </a:p>
      </dgm:t>
    </dgm:pt>
    <dgm:pt modelId="{CF9CE099-FEDF-498E-A53A-FC2F3DEA0AAF}" type="parTrans" cxnId="{F2872490-1474-4669-973C-54ABFFACAF3C}">
      <dgm:prSet/>
      <dgm:spPr/>
      <dgm:t>
        <a:bodyPr/>
        <a:lstStyle/>
        <a:p>
          <a:endParaRPr lang="ru-RU"/>
        </a:p>
      </dgm:t>
    </dgm:pt>
    <dgm:pt modelId="{3B47AC45-A735-4501-AFDE-4A036300C013}" type="sibTrans" cxnId="{F2872490-1474-4669-973C-54ABFFACAF3C}">
      <dgm:prSet/>
      <dgm:spPr/>
      <dgm:t>
        <a:bodyPr/>
        <a:lstStyle/>
        <a:p>
          <a:endParaRPr lang="ru-RU"/>
        </a:p>
      </dgm:t>
    </dgm:pt>
    <dgm:pt modelId="{DB71C469-8D55-420D-A3D8-189BD0CF1E45}">
      <dgm:prSet custT="1"/>
      <dgm:spPr/>
      <dgm:t>
        <a:bodyPr/>
        <a:lstStyle/>
        <a:p>
          <a:r>
            <a:rPr lang="ru-RU" sz="2000" dirty="0" smtClean="0">
              <a:solidFill>
                <a:schemeClr val="tx1"/>
              </a:solidFill>
            </a:rPr>
            <a:t>Н. Н. Кондратьева «Мы» - программа экологического образования детей. Санкт-Петербург, «Детство- пресс», 2000.</a:t>
          </a:r>
          <a:endParaRPr lang="ru-RU" sz="2000" dirty="0">
            <a:solidFill>
              <a:schemeClr val="tx1"/>
            </a:solidFill>
          </a:endParaRPr>
        </a:p>
      </dgm:t>
    </dgm:pt>
    <dgm:pt modelId="{620E55D4-7031-4FF5-819F-5F25169A736C}" type="parTrans" cxnId="{2C194986-010A-4921-B463-D4362687A407}">
      <dgm:prSet/>
      <dgm:spPr/>
      <dgm:t>
        <a:bodyPr/>
        <a:lstStyle/>
        <a:p>
          <a:endParaRPr lang="ru-RU"/>
        </a:p>
      </dgm:t>
    </dgm:pt>
    <dgm:pt modelId="{B548B2AB-EF75-4CF9-A510-238059A2F64F}" type="sibTrans" cxnId="{2C194986-010A-4921-B463-D4362687A407}">
      <dgm:prSet/>
      <dgm:spPr/>
      <dgm:t>
        <a:bodyPr/>
        <a:lstStyle/>
        <a:p>
          <a:endParaRPr lang="ru-RU"/>
        </a:p>
      </dgm:t>
    </dgm:pt>
    <dgm:pt modelId="{87705294-B8F2-416E-933A-93ECFE6C5601}">
      <dgm:prSet custT="1"/>
      <dgm:spPr/>
      <dgm:t>
        <a:bodyPr/>
        <a:lstStyle/>
        <a:p>
          <a:r>
            <a:rPr lang="ru-RU" sz="2000" dirty="0" smtClean="0">
              <a:solidFill>
                <a:schemeClr val="tx1"/>
              </a:solidFill>
            </a:rPr>
            <a:t>Н. А. Рыжова «Экологический проект «Мое дерево»», «Карапуз», 2006.</a:t>
          </a:r>
          <a:endParaRPr lang="ru-RU" sz="2000" dirty="0">
            <a:solidFill>
              <a:schemeClr val="tx1"/>
            </a:solidFill>
          </a:endParaRPr>
        </a:p>
      </dgm:t>
    </dgm:pt>
    <dgm:pt modelId="{19098DF6-E8FE-4DDE-A615-993D5191625C}" type="parTrans" cxnId="{83C16DE0-9AAB-4329-813C-455F0F4FF200}">
      <dgm:prSet/>
      <dgm:spPr/>
      <dgm:t>
        <a:bodyPr/>
        <a:lstStyle/>
        <a:p>
          <a:endParaRPr lang="ru-RU"/>
        </a:p>
      </dgm:t>
    </dgm:pt>
    <dgm:pt modelId="{A6C1A66A-2553-4DFB-8C3E-4EF57AECEC4B}" type="sibTrans" cxnId="{83C16DE0-9AAB-4329-813C-455F0F4FF200}">
      <dgm:prSet/>
      <dgm:spPr/>
      <dgm:t>
        <a:bodyPr/>
        <a:lstStyle/>
        <a:p>
          <a:endParaRPr lang="ru-RU"/>
        </a:p>
      </dgm:t>
    </dgm:pt>
    <dgm:pt modelId="{AED0A2BA-F3B3-4A1A-8B32-FEB15A8305D1}">
      <dgm:prSet custT="1"/>
      <dgm:spPr/>
      <dgm:t>
        <a:bodyPr/>
        <a:lstStyle/>
        <a:p>
          <a:r>
            <a:rPr lang="ru-RU" sz="2000" dirty="0" smtClean="0">
              <a:solidFill>
                <a:schemeClr val="tx1"/>
              </a:solidFill>
            </a:rPr>
            <a:t>Парамонова Л. А. «Развивающие занятия с детьми 5-6 лет», Москва, «</a:t>
          </a:r>
          <a:r>
            <a:rPr lang="ru-RU" sz="2000" dirty="0" err="1" smtClean="0">
              <a:solidFill>
                <a:schemeClr val="tx1"/>
              </a:solidFill>
            </a:rPr>
            <a:t>Олма</a:t>
          </a:r>
          <a:r>
            <a:rPr lang="ru-RU" sz="2000" dirty="0" smtClean="0">
              <a:solidFill>
                <a:schemeClr val="tx1"/>
              </a:solidFill>
            </a:rPr>
            <a:t>», 2007.</a:t>
          </a:r>
          <a:endParaRPr lang="ru-RU" sz="2000" dirty="0">
            <a:solidFill>
              <a:schemeClr val="tx1"/>
            </a:solidFill>
          </a:endParaRPr>
        </a:p>
      </dgm:t>
    </dgm:pt>
    <dgm:pt modelId="{CA2D6206-4851-4B2B-94C9-5588A7784C4F}" type="parTrans" cxnId="{92DDA28B-CD81-436C-9099-8F4824824886}">
      <dgm:prSet/>
      <dgm:spPr/>
      <dgm:t>
        <a:bodyPr/>
        <a:lstStyle/>
        <a:p>
          <a:endParaRPr lang="ru-RU"/>
        </a:p>
      </dgm:t>
    </dgm:pt>
    <dgm:pt modelId="{D2B03EE3-F4F5-42AF-9B3A-7EE406F16BCE}" type="sibTrans" cxnId="{92DDA28B-CD81-436C-9099-8F4824824886}">
      <dgm:prSet/>
      <dgm:spPr/>
      <dgm:t>
        <a:bodyPr/>
        <a:lstStyle/>
        <a:p>
          <a:endParaRPr lang="ru-RU"/>
        </a:p>
      </dgm:t>
    </dgm:pt>
    <dgm:pt modelId="{902709D8-67EB-4BC1-A112-8F503BFC4981}">
      <dgm:prSet custT="1"/>
      <dgm:spPr/>
      <dgm:t>
        <a:bodyPr/>
        <a:lstStyle/>
        <a:p>
          <a:pPr algn="l"/>
          <a:r>
            <a:rPr lang="ru-RU" sz="2000" dirty="0" err="1" smtClean="0">
              <a:solidFill>
                <a:schemeClr val="tx1"/>
              </a:solidFill>
            </a:rPr>
            <a:t>Воронкевич</a:t>
          </a:r>
          <a:r>
            <a:rPr lang="ru-RU" sz="2000" dirty="0" smtClean="0">
              <a:solidFill>
                <a:schemeClr val="tx1"/>
              </a:solidFill>
            </a:rPr>
            <a:t> «Добро пожаловать в экологию»</a:t>
          </a:r>
          <a:endParaRPr lang="ru-RU" sz="2000" dirty="0">
            <a:solidFill>
              <a:schemeClr val="tx1"/>
            </a:solidFill>
          </a:endParaRPr>
        </a:p>
      </dgm:t>
    </dgm:pt>
    <dgm:pt modelId="{48F48846-46B6-4634-9539-D76234DE57A4}" type="parTrans" cxnId="{80480956-8440-47E1-BF85-FE1D10477005}">
      <dgm:prSet/>
      <dgm:spPr/>
      <dgm:t>
        <a:bodyPr/>
        <a:lstStyle/>
        <a:p>
          <a:endParaRPr lang="ru-RU"/>
        </a:p>
      </dgm:t>
    </dgm:pt>
    <dgm:pt modelId="{9217FB72-F17A-4A44-986C-2A93ED2F16A2}" type="sibTrans" cxnId="{80480956-8440-47E1-BF85-FE1D10477005}">
      <dgm:prSet/>
      <dgm:spPr/>
      <dgm:t>
        <a:bodyPr/>
        <a:lstStyle/>
        <a:p>
          <a:endParaRPr lang="ru-RU"/>
        </a:p>
      </dgm:t>
    </dgm:pt>
    <dgm:pt modelId="{336E3620-CFEE-4474-8A59-DCF23A12946F}">
      <dgm:prSet custT="1"/>
      <dgm:spPr/>
      <dgm:t>
        <a:bodyPr/>
        <a:lstStyle/>
        <a:p>
          <a:pPr algn="l"/>
          <a:r>
            <a:rPr lang="ru-RU" sz="2000" dirty="0" smtClean="0">
              <a:solidFill>
                <a:schemeClr val="tx1"/>
              </a:solidFill>
            </a:rPr>
            <a:t>О. В. </a:t>
          </a:r>
          <a:r>
            <a:rPr lang="ru-RU" sz="2000" dirty="0" err="1" smtClean="0">
              <a:solidFill>
                <a:schemeClr val="tx1"/>
              </a:solidFill>
            </a:rPr>
            <a:t>Дыбина</a:t>
          </a:r>
          <a:r>
            <a:rPr lang="ru-RU" sz="2000" dirty="0" smtClean="0">
              <a:solidFill>
                <a:schemeClr val="tx1"/>
              </a:solidFill>
            </a:rPr>
            <a:t> «Неизведанное рядом», Москва, «ТЦ Сфера», 2010.</a:t>
          </a:r>
          <a:endParaRPr lang="ru-RU" sz="2000" dirty="0">
            <a:solidFill>
              <a:schemeClr val="tx1"/>
            </a:solidFill>
          </a:endParaRPr>
        </a:p>
      </dgm:t>
    </dgm:pt>
    <dgm:pt modelId="{F3B7FF3B-5975-414B-8686-3F1BC6BC6605}" type="parTrans" cxnId="{DC7CAF05-4926-4E9F-BE7C-2F461EB38697}">
      <dgm:prSet/>
      <dgm:spPr/>
      <dgm:t>
        <a:bodyPr/>
        <a:lstStyle/>
        <a:p>
          <a:endParaRPr lang="ru-RU"/>
        </a:p>
      </dgm:t>
    </dgm:pt>
    <dgm:pt modelId="{008B5361-9AD8-4C48-81E9-7665AFE5C045}" type="sibTrans" cxnId="{DC7CAF05-4926-4E9F-BE7C-2F461EB38697}">
      <dgm:prSet/>
      <dgm:spPr/>
      <dgm:t>
        <a:bodyPr/>
        <a:lstStyle/>
        <a:p>
          <a:endParaRPr lang="ru-RU"/>
        </a:p>
      </dgm:t>
    </dgm:pt>
    <dgm:pt modelId="{72A11984-AC70-4350-BF00-DC5FEA850156}" type="pres">
      <dgm:prSet presAssocID="{C977237D-8E29-4065-9732-F5A41B186FF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A11F68C-4F0B-4301-9A3B-C52DFEA00A38}" type="pres">
      <dgm:prSet presAssocID="{336E3620-CFEE-4474-8A59-DCF23A12946F}" presName="boxAndChildren" presStyleCnt="0"/>
      <dgm:spPr/>
    </dgm:pt>
    <dgm:pt modelId="{F16449AD-DAE8-44B7-AAD1-5B66B4986911}" type="pres">
      <dgm:prSet presAssocID="{336E3620-CFEE-4474-8A59-DCF23A12946F}" presName="parentTextBox" presStyleLbl="node1" presStyleIdx="0" presStyleCnt="8"/>
      <dgm:spPr/>
      <dgm:t>
        <a:bodyPr/>
        <a:lstStyle/>
        <a:p>
          <a:endParaRPr lang="ru-RU"/>
        </a:p>
      </dgm:t>
    </dgm:pt>
    <dgm:pt modelId="{ADFD5174-5A22-4D99-9561-93723E13E196}" type="pres">
      <dgm:prSet presAssocID="{3B47AC45-A735-4501-AFDE-4A036300C013}" presName="sp" presStyleCnt="0"/>
      <dgm:spPr/>
    </dgm:pt>
    <dgm:pt modelId="{248EDC6C-B592-459E-B061-25D0937BBDFA}" type="pres">
      <dgm:prSet presAssocID="{79F153AD-3E7D-450A-9810-F39C433FD49A}" presName="arrowAndChildren" presStyleCnt="0"/>
      <dgm:spPr/>
    </dgm:pt>
    <dgm:pt modelId="{F8A0F3ED-CADD-4861-A3BA-5759AB938956}" type="pres">
      <dgm:prSet presAssocID="{79F153AD-3E7D-450A-9810-F39C433FD49A}" presName="parentTextArrow" presStyleLbl="node1" presStyleIdx="1" presStyleCnt="8"/>
      <dgm:spPr/>
      <dgm:t>
        <a:bodyPr/>
        <a:lstStyle/>
        <a:p>
          <a:endParaRPr lang="ru-RU"/>
        </a:p>
      </dgm:t>
    </dgm:pt>
    <dgm:pt modelId="{3D634B70-0A48-441A-B2CD-B8C1645F92EE}" type="pres">
      <dgm:prSet presAssocID="{9217FB72-F17A-4A44-986C-2A93ED2F16A2}" presName="sp" presStyleCnt="0"/>
      <dgm:spPr/>
    </dgm:pt>
    <dgm:pt modelId="{7881EC85-B52E-4603-8801-F1114E247F5A}" type="pres">
      <dgm:prSet presAssocID="{902709D8-67EB-4BC1-A112-8F503BFC4981}" presName="arrowAndChildren" presStyleCnt="0"/>
      <dgm:spPr/>
    </dgm:pt>
    <dgm:pt modelId="{B144DD13-01F1-4C15-988E-25666E4966BA}" type="pres">
      <dgm:prSet presAssocID="{902709D8-67EB-4BC1-A112-8F503BFC4981}" presName="parentTextArrow" presStyleLbl="node1" presStyleIdx="2" presStyleCnt="8"/>
      <dgm:spPr/>
      <dgm:t>
        <a:bodyPr/>
        <a:lstStyle/>
        <a:p>
          <a:endParaRPr lang="ru-RU"/>
        </a:p>
      </dgm:t>
    </dgm:pt>
    <dgm:pt modelId="{D5E2CF1B-BC4E-4658-9AF7-8DCDEC9A7D2E}" type="pres">
      <dgm:prSet presAssocID="{D2B03EE3-F4F5-42AF-9B3A-7EE406F16BCE}" presName="sp" presStyleCnt="0"/>
      <dgm:spPr/>
    </dgm:pt>
    <dgm:pt modelId="{E2894860-721B-42EE-B813-E036DC71A5F1}" type="pres">
      <dgm:prSet presAssocID="{AED0A2BA-F3B3-4A1A-8B32-FEB15A8305D1}" presName="arrowAndChildren" presStyleCnt="0"/>
      <dgm:spPr/>
    </dgm:pt>
    <dgm:pt modelId="{60DBBE59-AD78-42D5-B051-D20A9C3FE4E4}" type="pres">
      <dgm:prSet presAssocID="{AED0A2BA-F3B3-4A1A-8B32-FEB15A8305D1}" presName="parentTextArrow" presStyleLbl="node1" presStyleIdx="3" presStyleCnt="8"/>
      <dgm:spPr/>
      <dgm:t>
        <a:bodyPr/>
        <a:lstStyle/>
        <a:p>
          <a:endParaRPr lang="ru-RU"/>
        </a:p>
      </dgm:t>
    </dgm:pt>
    <dgm:pt modelId="{F103A027-C231-4764-AD17-6B1AA499331A}" type="pres">
      <dgm:prSet presAssocID="{B548B2AB-EF75-4CF9-A510-238059A2F64F}" presName="sp" presStyleCnt="0"/>
      <dgm:spPr/>
    </dgm:pt>
    <dgm:pt modelId="{9ED5621D-E920-4FC6-8C9E-E0D419317CAE}" type="pres">
      <dgm:prSet presAssocID="{DB71C469-8D55-420D-A3D8-189BD0CF1E45}" presName="arrowAndChildren" presStyleCnt="0"/>
      <dgm:spPr/>
    </dgm:pt>
    <dgm:pt modelId="{DDAA6DEC-3E29-461E-9808-3EAE38724FFE}" type="pres">
      <dgm:prSet presAssocID="{DB71C469-8D55-420D-A3D8-189BD0CF1E45}" presName="parentTextArrow" presStyleLbl="node1" presStyleIdx="4" presStyleCnt="8"/>
      <dgm:spPr/>
      <dgm:t>
        <a:bodyPr/>
        <a:lstStyle/>
        <a:p>
          <a:endParaRPr lang="ru-RU"/>
        </a:p>
      </dgm:t>
    </dgm:pt>
    <dgm:pt modelId="{ABAE00BF-93DE-411B-AD5E-8522844523B1}" type="pres">
      <dgm:prSet presAssocID="{A6C1A66A-2553-4DFB-8C3E-4EF57AECEC4B}" presName="sp" presStyleCnt="0"/>
      <dgm:spPr/>
    </dgm:pt>
    <dgm:pt modelId="{B7160884-58C1-4015-8AD0-D6F635E3D9F5}" type="pres">
      <dgm:prSet presAssocID="{87705294-B8F2-416E-933A-93ECFE6C5601}" presName="arrowAndChildren" presStyleCnt="0"/>
      <dgm:spPr/>
    </dgm:pt>
    <dgm:pt modelId="{B8F55BE8-E24B-41BC-B4EC-A7B825EC826C}" type="pres">
      <dgm:prSet presAssocID="{87705294-B8F2-416E-933A-93ECFE6C5601}" presName="parentTextArrow" presStyleLbl="node1" presStyleIdx="5" presStyleCnt="8"/>
      <dgm:spPr/>
      <dgm:t>
        <a:bodyPr/>
        <a:lstStyle/>
        <a:p>
          <a:endParaRPr lang="ru-RU"/>
        </a:p>
      </dgm:t>
    </dgm:pt>
    <dgm:pt modelId="{7290F06B-134A-41C6-BECB-E437860CED4F}" type="pres">
      <dgm:prSet presAssocID="{D3D0EFE0-6CC8-404B-ACF7-E9E39720C441}" presName="sp" presStyleCnt="0"/>
      <dgm:spPr/>
    </dgm:pt>
    <dgm:pt modelId="{6484978C-A18D-4073-9198-C0B1B8B00AFF}" type="pres">
      <dgm:prSet presAssocID="{BFA91865-B89D-4E41-84DA-CA725E3870C0}" presName="arrowAndChildren" presStyleCnt="0"/>
      <dgm:spPr/>
    </dgm:pt>
    <dgm:pt modelId="{E6D77E9D-B076-4ACB-A878-95C5DAE9576D}" type="pres">
      <dgm:prSet presAssocID="{BFA91865-B89D-4E41-84DA-CA725E3870C0}" presName="parentTextArrow" presStyleLbl="node1" presStyleIdx="6" presStyleCnt="8"/>
      <dgm:spPr/>
      <dgm:t>
        <a:bodyPr/>
        <a:lstStyle/>
        <a:p>
          <a:endParaRPr lang="ru-RU"/>
        </a:p>
      </dgm:t>
    </dgm:pt>
    <dgm:pt modelId="{C09C3DEC-789D-4ADB-84BD-1BC91633FCDD}" type="pres">
      <dgm:prSet presAssocID="{DE11C551-F089-4400-9418-5A0F2FDE7A83}" presName="sp" presStyleCnt="0"/>
      <dgm:spPr/>
    </dgm:pt>
    <dgm:pt modelId="{7B56A98C-25DE-43B7-B39A-FF51683C01C1}" type="pres">
      <dgm:prSet presAssocID="{C1E937BB-F5D7-4BB6-AAFA-3C310EBB3E5C}" presName="arrowAndChildren" presStyleCnt="0"/>
      <dgm:spPr/>
    </dgm:pt>
    <dgm:pt modelId="{17E3EFF3-2910-4676-A31E-6EEC0EFA2FE0}" type="pres">
      <dgm:prSet presAssocID="{C1E937BB-F5D7-4BB6-AAFA-3C310EBB3E5C}" presName="parentTextArrow" presStyleLbl="node1" presStyleIdx="7" presStyleCnt="8"/>
      <dgm:spPr/>
      <dgm:t>
        <a:bodyPr/>
        <a:lstStyle/>
        <a:p>
          <a:endParaRPr lang="ru-RU"/>
        </a:p>
      </dgm:t>
    </dgm:pt>
  </dgm:ptLst>
  <dgm:cxnLst>
    <dgm:cxn modelId="{1B17FC9B-E496-47CA-ADE5-BB9F4C523064}" type="presOf" srcId="{902709D8-67EB-4BC1-A112-8F503BFC4981}" destId="{B144DD13-01F1-4C15-988E-25666E4966BA}" srcOrd="0" destOrd="0" presId="urn:microsoft.com/office/officeart/2005/8/layout/process4"/>
    <dgm:cxn modelId="{92DDA28B-CD81-436C-9099-8F4824824886}" srcId="{C977237D-8E29-4065-9732-F5A41B186FFE}" destId="{AED0A2BA-F3B3-4A1A-8B32-FEB15A8305D1}" srcOrd="4" destOrd="0" parTransId="{CA2D6206-4851-4B2B-94C9-5588A7784C4F}" sibTransId="{D2B03EE3-F4F5-42AF-9B3A-7EE406F16BCE}"/>
    <dgm:cxn modelId="{F2B4A300-4489-45E7-BF6A-99D6D00F2800}" type="presOf" srcId="{BFA91865-B89D-4E41-84DA-CA725E3870C0}" destId="{E6D77E9D-B076-4ACB-A878-95C5DAE9576D}" srcOrd="0" destOrd="0" presId="urn:microsoft.com/office/officeart/2005/8/layout/process4"/>
    <dgm:cxn modelId="{F8749C77-7511-4AC8-ADFD-B1C254568881}" type="presOf" srcId="{336E3620-CFEE-4474-8A59-DCF23A12946F}" destId="{F16449AD-DAE8-44B7-AAD1-5B66B4986911}" srcOrd="0" destOrd="0" presId="urn:microsoft.com/office/officeart/2005/8/layout/process4"/>
    <dgm:cxn modelId="{2C6F01DB-189E-4AF9-8951-E5212B4B7EA0}" type="presOf" srcId="{79F153AD-3E7D-450A-9810-F39C433FD49A}" destId="{F8A0F3ED-CADD-4861-A3BA-5759AB938956}" srcOrd="0" destOrd="0" presId="urn:microsoft.com/office/officeart/2005/8/layout/process4"/>
    <dgm:cxn modelId="{F2872490-1474-4669-973C-54ABFFACAF3C}" srcId="{C977237D-8E29-4065-9732-F5A41B186FFE}" destId="{79F153AD-3E7D-450A-9810-F39C433FD49A}" srcOrd="6" destOrd="0" parTransId="{CF9CE099-FEDF-498E-A53A-FC2F3DEA0AAF}" sibTransId="{3B47AC45-A735-4501-AFDE-4A036300C013}"/>
    <dgm:cxn modelId="{E75E9F7E-C7F2-4FEF-8F78-1FF54494192B}" type="presOf" srcId="{DB71C469-8D55-420D-A3D8-189BD0CF1E45}" destId="{DDAA6DEC-3E29-461E-9808-3EAE38724FFE}" srcOrd="0" destOrd="0" presId="urn:microsoft.com/office/officeart/2005/8/layout/process4"/>
    <dgm:cxn modelId="{80480956-8440-47E1-BF85-FE1D10477005}" srcId="{C977237D-8E29-4065-9732-F5A41B186FFE}" destId="{902709D8-67EB-4BC1-A112-8F503BFC4981}" srcOrd="5" destOrd="0" parTransId="{48F48846-46B6-4634-9539-D76234DE57A4}" sibTransId="{9217FB72-F17A-4A44-986C-2A93ED2F16A2}"/>
    <dgm:cxn modelId="{2312BB2D-E5E1-4CD2-8A5D-3BB9DE1F6A4C}" type="presOf" srcId="{C977237D-8E29-4065-9732-F5A41B186FFE}" destId="{72A11984-AC70-4350-BF00-DC5FEA850156}" srcOrd="0" destOrd="0" presId="urn:microsoft.com/office/officeart/2005/8/layout/process4"/>
    <dgm:cxn modelId="{A444D317-8311-4A01-8836-279295CF2CA8}" srcId="{C977237D-8E29-4065-9732-F5A41B186FFE}" destId="{C1E937BB-F5D7-4BB6-AAFA-3C310EBB3E5C}" srcOrd="0" destOrd="0" parTransId="{12DDECFA-E161-4D37-9208-2EB39BE452FF}" sibTransId="{DE11C551-F089-4400-9418-5A0F2FDE7A83}"/>
    <dgm:cxn modelId="{DC7CAF05-4926-4E9F-BE7C-2F461EB38697}" srcId="{C977237D-8E29-4065-9732-F5A41B186FFE}" destId="{336E3620-CFEE-4474-8A59-DCF23A12946F}" srcOrd="7" destOrd="0" parTransId="{F3B7FF3B-5975-414B-8686-3F1BC6BC6605}" sibTransId="{008B5361-9AD8-4C48-81E9-7665AFE5C045}"/>
    <dgm:cxn modelId="{7F414949-0158-4CBD-AB0D-863B916C7AD0}" type="presOf" srcId="{C1E937BB-F5D7-4BB6-AAFA-3C310EBB3E5C}" destId="{17E3EFF3-2910-4676-A31E-6EEC0EFA2FE0}" srcOrd="0" destOrd="0" presId="urn:microsoft.com/office/officeart/2005/8/layout/process4"/>
    <dgm:cxn modelId="{83C16DE0-9AAB-4329-813C-455F0F4FF200}" srcId="{C977237D-8E29-4065-9732-F5A41B186FFE}" destId="{87705294-B8F2-416E-933A-93ECFE6C5601}" srcOrd="2" destOrd="0" parTransId="{19098DF6-E8FE-4DDE-A615-993D5191625C}" sibTransId="{A6C1A66A-2553-4DFB-8C3E-4EF57AECEC4B}"/>
    <dgm:cxn modelId="{0981ADEB-605E-4329-81BB-1AC311118AF6}" type="presOf" srcId="{87705294-B8F2-416E-933A-93ECFE6C5601}" destId="{B8F55BE8-E24B-41BC-B4EC-A7B825EC826C}" srcOrd="0" destOrd="0" presId="urn:microsoft.com/office/officeart/2005/8/layout/process4"/>
    <dgm:cxn modelId="{89841702-6259-43B0-9C0C-BBAF5004EB7C}" srcId="{C977237D-8E29-4065-9732-F5A41B186FFE}" destId="{BFA91865-B89D-4E41-84DA-CA725E3870C0}" srcOrd="1" destOrd="0" parTransId="{ED805586-B740-43EC-906A-E6E13ABD889A}" sibTransId="{D3D0EFE0-6CC8-404B-ACF7-E9E39720C441}"/>
    <dgm:cxn modelId="{C992E433-8DD7-45FA-8253-CD6D4C7023AE}" type="presOf" srcId="{AED0A2BA-F3B3-4A1A-8B32-FEB15A8305D1}" destId="{60DBBE59-AD78-42D5-B051-D20A9C3FE4E4}" srcOrd="0" destOrd="0" presId="urn:microsoft.com/office/officeart/2005/8/layout/process4"/>
    <dgm:cxn modelId="{2C194986-010A-4921-B463-D4362687A407}" srcId="{C977237D-8E29-4065-9732-F5A41B186FFE}" destId="{DB71C469-8D55-420D-A3D8-189BD0CF1E45}" srcOrd="3" destOrd="0" parTransId="{620E55D4-7031-4FF5-819F-5F25169A736C}" sibTransId="{B548B2AB-EF75-4CF9-A510-238059A2F64F}"/>
    <dgm:cxn modelId="{C5F510F1-DD82-49C8-BC6A-DC2AFB849F26}" type="presParOf" srcId="{72A11984-AC70-4350-BF00-DC5FEA850156}" destId="{DA11F68C-4F0B-4301-9A3B-C52DFEA00A38}" srcOrd="0" destOrd="0" presId="urn:microsoft.com/office/officeart/2005/8/layout/process4"/>
    <dgm:cxn modelId="{42387F9F-E508-4E26-A047-822A7021B904}" type="presParOf" srcId="{DA11F68C-4F0B-4301-9A3B-C52DFEA00A38}" destId="{F16449AD-DAE8-44B7-AAD1-5B66B4986911}" srcOrd="0" destOrd="0" presId="urn:microsoft.com/office/officeart/2005/8/layout/process4"/>
    <dgm:cxn modelId="{7DCE7ACF-079F-45E9-8AFF-B92FCD2086B8}" type="presParOf" srcId="{72A11984-AC70-4350-BF00-DC5FEA850156}" destId="{ADFD5174-5A22-4D99-9561-93723E13E196}" srcOrd="1" destOrd="0" presId="urn:microsoft.com/office/officeart/2005/8/layout/process4"/>
    <dgm:cxn modelId="{B3880CFE-CB63-4B10-900D-6D9A775F395C}" type="presParOf" srcId="{72A11984-AC70-4350-BF00-DC5FEA850156}" destId="{248EDC6C-B592-459E-B061-25D0937BBDFA}" srcOrd="2" destOrd="0" presId="urn:microsoft.com/office/officeart/2005/8/layout/process4"/>
    <dgm:cxn modelId="{654AF96B-C77E-4863-8CAE-6EBA8BF3721C}" type="presParOf" srcId="{248EDC6C-B592-459E-B061-25D0937BBDFA}" destId="{F8A0F3ED-CADD-4861-A3BA-5759AB938956}" srcOrd="0" destOrd="0" presId="urn:microsoft.com/office/officeart/2005/8/layout/process4"/>
    <dgm:cxn modelId="{80269AFF-5430-44C8-90DC-9B92B61B4AF7}" type="presParOf" srcId="{72A11984-AC70-4350-BF00-DC5FEA850156}" destId="{3D634B70-0A48-441A-B2CD-B8C1645F92EE}" srcOrd="3" destOrd="0" presId="urn:microsoft.com/office/officeart/2005/8/layout/process4"/>
    <dgm:cxn modelId="{2A0F11D6-62E4-4D8B-8DA5-57A251BB1D53}" type="presParOf" srcId="{72A11984-AC70-4350-BF00-DC5FEA850156}" destId="{7881EC85-B52E-4603-8801-F1114E247F5A}" srcOrd="4" destOrd="0" presId="urn:microsoft.com/office/officeart/2005/8/layout/process4"/>
    <dgm:cxn modelId="{4A8BEFF7-56A8-4D56-80E3-A67D99D57193}" type="presParOf" srcId="{7881EC85-B52E-4603-8801-F1114E247F5A}" destId="{B144DD13-01F1-4C15-988E-25666E4966BA}" srcOrd="0" destOrd="0" presId="urn:microsoft.com/office/officeart/2005/8/layout/process4"/>
    <dgm:cxn modelId="{460C6FA5-17F3-4AC4-A926-20E901A8B698}" type="presParOf" srcId="{72A11984-AC70-4350-BF00-DC5FEA850156}" destId="{D5E2CF1B-BC4E-4658-9AF7-8DCDEC9A7D2E}" srcOrd="5" destOrd="0" presId="urn:microsoft.com/office/officeart/2005/8/layout/process4"/>
    <dgm:cxn modelId="{7406CB5E-537A-4A79-ADF4-09F299A6EB41}" type="presParOf" srcId="{72A11984-AC70-4350-BF00-DC5FEA850156}" destId="{E2894860-721B-42EE-B813-E036DC71A5F1}" srcOrd="6" destOrd="0" presId="urn:microsoft.com/office/officeart/2005/8/layout/process4"/>
    <dgm:cxn modelId="{59A130FC-FAC3-465A-A580-99D0C523B805}" type="presParOf" srcId="{E2894860-721B-42EE-B813-E036DC71A5F1}" destId="{60DBBE59-AD78-42D5-B051-D20A9C3FE4E4}" srcOrd="0" destOrd="0" presId="urn:microsoft.com/office/officeart/2005/8/layout/process4"/>
    <dgm:cxn modelId="{8498321E-18EE-4656-BF39-E830B1BC09DC}" type="presParOf" srcId="{72A11984-AC70-4350-BF00-DC5FEA850156}" destId="{F103A027-C231-4764-AD17-6B1AA499331A}" srcOrd="7" destOrd="0" presId="urn:microsoft.com/office/officeart/2005/8/layout/process4"/>
    <dgm:cxn modelId="{E8F16506-072A-4990-9E7A-0E12CB922527}" type="presParOf" srcId="{72A11984-AC70-4350-BF00-DC5FEA850156}" destId="{9ED5621D-E920-4FC6-8C9E-E0D419317CAE}" srcOrd="8" destOrd="0" presId="urn:microsoft.com/office/officeart/2005/8/layout/process4"/>
    <dgm:cxn modelId="{AF061275-ED48-48A3-B629-11E6C6F245A1}" type="presParOf" srcId="{9ED5621D-E920-4FC6-8C9E-E0D419317CAE}" destId="{DDAA6DEC-3E29-461E-9808-3EAE38724FFE}" srcOrd="0" destOrd="0" presId="urn:microsoft.com/office/officeart/2005/8/layout/process4"/>
    <dgm:cxn modelId="{878F6111-7CF3-4187-B79D-5A69F0609D99}" type="presParOf" srcId="{72A11984-AC70-4350-BF00-DC5FEA850156}" destId="{ABAE00BF-93DE-411B-AD5E-8522844523B1}" srcOrd="9" destOrd="0" presId="urn:microsoft.com/office/officeart/2005/8/layout/process4"/>
    <dgm:cxn modelId="{67B8AC30-5609-47F0-8865-3A707318D522}" type="presParOf" srcId="{72A11984-AC70-4350-BF00-DC5FEA850156}" destId="{B7160884-58C1-4015-8AD0-D6F635E3D9F5}" srcOrd="10" destOrd="0" presId="urn:microsoft.com/office/officeart/2005/8/layout/process4"/>
    <dgm:cxn modelId="{6FA06E6D-850C-4932-A8B9-0F74AA66DD5F}" type="presParOf" srcId="{B7160884-58C1-4015-8AD0-D6F635E3D9F5}" destId="{B8F55BE8-E24B-41BC-B4EC-A7B825EC826C}" srcOrd="0" destOrd="0" presId="urn:microsoft.com/office/officeart/2005/8/layout/process4"/>
    <dgm:cxn modelId="{C735092A-FA96-4887-88D1-164543399200}" type="presParOf" srcId="{72A11984-AC70-4350-BF00-DC5FEA850156}" destId="{7290F06B-134A-41C6-BECB-E437860CED4F}" srcOrd="11" destOrd="0" presId="urn:microsoft.com/office/officeart/2005/8/layout/process4"/>
    <dgm:cxn modelId="{AD99512D-97C1-464D-9EE8-C5C20101D5CD}" type="presParOf" srcId="{72A11984-AC70-4350-BF00-DC5FEA850156}" destId="{6484978C-A18D-4073-9198-C0B1B8B00AFF}" srcOrd="12" destOrd="0" presId="urn:microsoft.com/office/officeart/2005/8/layout/process4"/>
    <dgm:cxn modelId="{03B121DC-ECED-47AE-B91C-8CB17B67CA04}" type="presParOf" srcId="{6484978C-A18D-4073-9198-C0B1B8B00AFF}" destId="{E6D77E9D-B076-4ACB-A878-95C5DAE9576D}" srcOrd="0" destOrd="0" presId="urn:microsoft.com/office/officeart/2005/8/layout/process4"/>
    <dgm:cxn modelId="{E5B276EE-7CFA-4A9E-8F60-DC8D68BD8CBB}" type="presParOf" srcId="{72A11984-AC70-4350-BF00-DC5FEA850156}" destId="{C09C3DEC-789D-4ADB-84BD-1BC91633FCDD}" srcOrd="13" destOrd="0" presId="urn:microsoft.com/office/officeart/2005/8/layout/process4"/>
    <dgm:cxn modelId="{1BCB1165-D70A-4584-881C-078D41FFB7AA}" type="presParOf" srcId="{72A11984-AC70-4350-BF00-DC5FEA850156}" destId="{7B56A98C-25DE-43B7-B39A-FF51683C01C1}" srcOrd="14" destOrd="0" presId="urn:microsoft.com/office/officeart/2005/8/layout/process4"/>
    <dgm:cxn modelId="{6BD2B140-98B2-48C6-86C3-CC1CB9EE5E0E}" type="presParOf" srcId="{7B56A98C-25DE-43B7-B39A-FF51683C01C1}" destId="{17E3EFF3-2910-4676-A31E-6EEC0EFA2FE0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281F47-DA89-4FF1-BE8B-CD72B23200F3}">
      <dsp:nvSpPr>
        <dsp:cNvPr id="0" name=""/>
        <dsp:cNvSpPr/>
      </dsp:nvSpPr>
      <dsp:spPr>
        <a:xfrm rot="5400000">
          <a:off x="-213601" y="246461"/>
          <a:ext cx="1643074" cy="1150151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Цель:</a:t>
          </a:r>
          <a:endParaRPr lang="ru-RU" sz="3200" kern="1200" dirty="0"/>
        </a:p>
      </dsp:txBody>
      <dsp:txXfrm rot="-5400000">
        <a:off x="32861" y="575076"/>
        <a:ext cx="1150151" cy="492923"/>
      </dsp:txXfrm>
    </dsp:sp>
    <dsp:sp modelId="{65B34ADF-9CB3-44BB-B6CC-29A5CCF96C20}">
      <dsp:nvSpPr>
        <dsp:cNvPr id="0" name=""/>
        <dsp:cNvSpPr/>
      </dsp:nvSpPr>
      <dsp:spPr>
        <a:xfrm rot="5400000">
          <a:off x="4255918" y="-3105767"/>
          <a:ext cx="1067998" cy="7279532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kern="1200" dirty="0" smtClean="0"/>
            <a:t>сформировать ответственное отношение детей к сохранению природы родного края, а также пополнению зеленого фонда города.</a:t>
          </a:r>
          <a:endParaRPr lang="ru-RU" sz="2200" kern="1200" dirty="0"/>
        </a:p>
      </dsp:txBody>
      <dsp:txXfrm rot="-5400000">
        <a:off x="1150152" y="52134"/>
        <a:ext cx="7227397" cy="963728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10A488-4D57-4ACC-8931-15239A8A5D83}">
      <dsp:nvSpPr>
        <dsp:cNvPr id="0" name=""/>
        <dsp:cNvSpPr/>
      </dsp:nvSpPr>
      <dsp:spPr>
        <a:xfrm rot="5400000">
          <a:off x="-128299" y="462082"/>
          <a:ext cx="1440077" cy="1173707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 smtClean="0">
              <a:solidFill>
                <a:schemeClr val="tx1"/>
              </a:solidFill>
            </a:rPr>
            <a:t>Образова-тельные</a:t>
          </a:r>
          <a:r>
            <a:rPr lang="ru-RU" sz="2000" kern="1200" dirty="0" smtClean="0">
              <a:solidFill>
                <a:schemeClr val="tx1"/>
              </a:solidFill>
            </a:rPr>
            <a:t>:</a:t>
          </a:r>
          <a:endParaRPr lang="ru-RU" sz="2000" kern="1200" dirty="0">
            <a:solidFill>
              <a:schemeClr val="tx1"/>
            </a:solidFill>
          </a:endParaRPr>
        </a:p>
      </dsp:txBody>
      <dsp:txXfrm rot="-5400000">
        <a:off x="4887" y="915751"/>
        <a:ext cx="1173707" cy="266370"/>
      </dsp:txXfrm>
    </dsp:sp>
    <dsp:sp modelId="{7D835465-207E-4202-8732-D08E64C4CD76}">
      <dsp:nvSpPr>
        <dsp:cNvPr id="0" name=""/>
        <dsp:cNvSpPr/>
      </dsp:nvSpPr>
      <dsp:spPr>
        <a:xfrm rot="5400000">
          <a:off x="4116082" y="-2839085"/>
          <a:ext cx="1452437" cy="7268200"/>
        </a:xfrm>
        <a:prstGeom prst="round2Same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формировать представления детей о строении, развитии и разнообразии семян, о роли семян в природе и жизни человека, о взаимосвязи развития растений и неживой природы;</a:t>
          </a:r>
          <a:endParaRPr lang="ru-RU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расширить знания детей о необходимости света, тепла, влаги, почвы, заботы человека для роста растений.</a:t>
          </a:r>
          <a:endParaRPr lang="ru-RU" sz="1800" kern="1200" dirty="0"/>
        </a:p>
      </dsp:txBody>
      <dsp:txXfrm rot="-5400000">
        <a:off x="1208201" y="139698"/>
        <a:ext cx="7197298" cy="1310633"/>
      </dsp:txXfrm>
    </dsp:sp>
    <dsp:sp modelId="{CE9EC24E-4A9D-49B8-9095-D0AC21E5FE73}">
      <dsp:nvSpPr>
        <dsp:cNvPr id="0" name=""/>
        <dsp:cNvSpPr/>
      </dsp:nvSpPr>
      <dsp:spPr>
        <a:xfrm rot="5400000">
          <a:off x="-145592" y="1980861"/>
          <a:ext cx="1440077" cy="1139121"/>
        </a:xfrm>
        <a:prstGeom prst="chevron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</a:rPr>
            <a:t>Развивающие:</a:t>
          </a:r>
          <a:endParaRPr lang="ru-RU" sz="2000" kern="1200" dirty="0">
            <a:solidFill>
              <a:schemeClr val="tx1"/>
            </a:solidFill>
          </a:endParaRPr>
        </a:p>
      </dsp:txBody>
      <dsp:txXfrm rot="-5400000">
        <a:off x="4887" y="2399944"/>
        <a:ext cx="1139121" cy="300956"/>
      </dsp:txXfrm>
    </dsp:sp>
    <dsp:sp modelId="{C3B18A4E-9D87-4F64-86BC-7E90DDCE8891}">
      <dsp:nvSpPr>
        <dsp:cNvPr id="0" name=""/>
        <dsp:cNvSpPr/>
      </dsp:nvSpPr>
      <dsp:spPr>
        <a:xfrm rot="5400000">
          <a:off x="4156480" y="-1361110"/>
          <a:ext cx="1346826" cy="7342456"/>
        </a:xfrm>
        <a:prstGeom prst="round2Same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развивать способность к прогнозированию будущих изменений семян деревьев;</a:t>
          </a:r>
          <a:endParaRPr lang="ru-RU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способствовать развитию трудового навыка по посадке, выращиванию и уходу за проросшими всходами черного ореха, клена, можжевельника.</a:t>
          </a:r>
          <a:endParaRPr lang="ru-RU" sz="1800" kern="1200" dirty="0"/>
        </a:p>
      </dsp:txBody>
      <dsp:txXfrm rot="-5400000">
        <a:off x="1158666" y="1702451"/>
        <a:ext cx="7276709" cy="1215332"/>
      </dsp:txXfrm>
    </dsp:sp>
    <dsp:sp modelId="{AAA6377B-0914-4437-A326-7D170CC48791}">
      <dsp:nvSpPr>
        <dsp:cNvPr id="0" name=""/>
        <dsp:cNvSpPr/>
      </dsp:nvSpPr>
      <dsp:spPr>
        <a:xfrm rot="5400000">
          <a:off x="-157376" y="3900915"/>
          <a:ext cx="1440077" cy="1115553"/>
        </a:xfrm>
        <a:prstGeom prst="chevron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 smtClean="0">
              <a:solidFill>
                <a:schemeClr val="tx1"/>
              </a:solidFill>
            </a:rPr>
            <a:t>Воспита-тельные</a:t>
          </a:r>
          <a:r>
            <a:rPr lang="ru-RU" sz="2000" kern="1200" dirty="0" smtClean="0">
              <a:solidFill>
                <a:schemeClr val="tx1"/>
              </a:solidFill>
            </a:rPr>
            <a:t>:</a:t>
          </a:r>
          <a:r>
            <a:rPr lang="ru-RU" sz="1200" kern="1200" dirty="0" smtClean="0">
              <a:solidFill>
                <a:schemeClr val="tx1"/>
              </a:solidFill>
            </a:rPr>
            <a:t>:</a:t>
          </a:r>
          <a:endParaRPr lang="ru-RU" sz="1200" kern="1200" dirty="0">
            <a:solidFill>
              <a:schemeClr val="tx1"/>
            </a:solidFill>
          </a:endParaRPr>
        </a:p>
      </dsp:txBody>
      <dsp:txXfrm rot="-5400000">
        <a:off x="4887" y="4296430"/>
        <a:ext cx="1115553" cy="324524"/>
      </dsp:txXfrm>
    </dsp:sp>
    <dsp:sp modelId="{2B323034-6864-4476-84F7-60A5AFFA50F6}">
      <dsp:nvSpPr>
        <dsp:cNvPr id="0" name=""/>
        <dsp:cNvSpPr/>
      </dsp:nvSpPr>
      <dsp:spPr>
        <a:xfrm rot="5400000">
          <a:off x="3733025" y="590224"/>
          <a:ext cx="2160395" cy="7232908"/>
        </a:xfrm>
        <a:prstGeom prst="round2Same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воспитывать у детей умения сопереживать всему живому, что в дальнейшем трансформируется в сочувствие, затем – в содействие.</a:t>
          </a:r>
          <a:endParaRPr lang="ru-RU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воспитывать доброжелательные взаимоотношения в ходе совместной работы, желание применять полученные знания на практике;</a:t>
          </a:r>
          <a:endParaRPr lang="ru-RU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0" i="0" u="none" kern="1200" dirty="0" smtClean="0"/>
            <a:t>вовлечь родителей в мини-исследования в роли помощников и консультантов.</a:t>
          </a:r>
          <a:endParaRPr lang="ru-RU" sz="1800" kern="1200" dirty="0"/>
        </a:p>
      </dsp:txBody>
      <dsp:txXfrm rot="-5400000">
        <a:off x="1196769" y="3231942"/>
        <a:ext cx="7127446" cy="194947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ED7387-D96F-467E-B079-088674E1D5A3}">
      <dsp:nvSpPr>
        <dsp:cNvPr id="0" name=""/>
        <dsp:cNvSpPr/>
      </dsp:nvSpPr>
      <dsp:spPr>
        <a:xfrm>
          <a:off x="0" y="4837"/>
          <a:ext cx="7858180" cy="634142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1 этап — организационный</a:t>
          </a:r>
          <a:endParaRPr lang="ru-RU" sz="2800" kern="1200" dirty="0"/>
        </a:p>
      </dsp:txBody>
      <dsp:txXfrm>
        <a:off x="30956" y="35793"/>
        <a:ext cx="7796268" cy="572230"/>
      </dsp:txXfrm>
    </dsp:sp>
    <dsp:sp modelId="{3E1F1472-3477-41C2-A3D0-0E7FD2DB1D91}">
      <dsp:nvSpPr>
        <dsp:cNvPr id="0" name=""/>
        <dsp:cNvSpPr/>
      </dsp:nvSpPr>
      <dsp:spPr>
        <a:xfrm>
          <a:off x="0" y="645901"/>
          <a:ext cx="7858180" cy="634142"/>
        </a:xfrm>
        <a:prstGeom prst="roundRect">
          <a:avLst/>
        </a:prstGeom>
        <a:gradFill rotWithShape="0">
          <a:gsLst>
            <a:gs pos="0">
              <a:schemeClr val="accent5">
                <a:hueOff val="-1103764"/>
                <a:satOff val="4423"/>
                <a:lumOff val="959"/>
                <a:alphaOff val="0"/>
                <a:tint val="50000"/>
                <a:satMod val="300000"/>
              </a:schemeClr>
            </a:gs>
            <a:gs pos="35000">
              <a:schemeClr val="accent5">
                <a:hueOff val="-1103764"/>
                <a:satOff val="4423"/>
                <a:lumOff val="959"/>
                <a:alphaOff val="0"/>
                <a:tint val="37000"/>
                <a:satMod val="300000"/>
              </a:schemeClr>
            </a:gs>
            <a:gs pos="100000">
              <a:schemeClr val="accent5">
                <a:hueOff val="-1103764"/>
                <a:satOff val="4423"/>
                <a:lumOff val="959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 Подбор справочной, детской художественной литературы.</a:t>
          </a:r>
        </a:p>
      </dsp:txBody>
      <dsp:txXfrm>
        <a:off x="30956" y="676857"/>
        <a:ext cx="7796268" cy="572230"/>
      </dsp:txXfrm>
    </dsp:sp>
    <dsp:sp modelId="{80B8B6E5-ECEE-4A90-A372-F7DCA9B20FD4}">
      <dsp:nvSpPr>
        <dsp:cNvPr id="0" name=""/>
        <dsp:cNvSpPr/>
      </dsp:nvSpPr>
      <dsp:spPr>
        <a:xfrm>
          <a:off x="0" y="1289255"/>
          <a:ext cx="7858180" cy="634142"/>
        </a:xfrm>
        <a:prstGeom prst="roundRect">
          <a:avLst/>
        </a:prstGeom>
        <a:gradFill rotWithShape="0">
          <a:gsLst>
            <a:gs pos="0">
              <a:schemeClr val="accent5">
                <a:hueOff val="-2207528"/>
                <a:satOff val="8847"/>
                <a:lumOff val="1917"/>
                <a:alphaOff val="0"/>
                <a:tint val="50000"/>
                <a:satMod val="300000"/>
              </a:schemeClr>
            </a:gs>
            <a:gs pos="35000">
              <a:schemeClr val="accent5">
                <a:hueOff val="-2207528"/>
                <a:satOff val="8847"/>
                <a:lumOff val="1917"/>
                <a:alphaOff val="0"/>
                <a:tint val="37000"/>
                <a:satMod val="300000"/>
              </a:schemeClr>
            </a:gs>
            <a:gs pos="100000">
              <a:schemeClr val="accent5">
                <a:hueOff val="-2207528"/>
                <a:satOff val="8847"/>
                <a:lumOff val="1917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/>
            <a:t>Подбор дидактических, словесных, подвижных, народных игр.</a:t>
          </a:r>
          <a:endParaRPr lang="ru-RU" sz="1800" kern="1200" dirty="0" smtClean="0"/>
        </a:p>
      </dsp:txBody>
      <dsp:txXfrm>
        <a:off x="30956" y="1320211"/>
        <a:ext cx="7796268" cy="572230"/>
      </dsp:txXfrm>
    </dsp:sp>
    <dsp:sp modelId="{DE63DAFC-9031-4C7D-8F5C-344E12091B8D}">
      <dsp:nvSpPr>
        <dsp:cNvPr id="0" name=""/>
        <dsp:cNvSpPr/>
      </dsp:nvSpPr>
      <dsp:spPr>
        <a:xfrm>
          <a:off x="0" y="1932608"/>
          <a:ext cx="7858180" cy="634142"/>
        </a:xfrm>
        <a:prstGeom prst="roundRect">
          <a:avLst/>
        </a:prstGeom>
        <a:gradFill rotWithShape="0">
          <a:gsLst>
            <a:gs pos="0">
              <a:schemeClr val="accent5">
                <a:hueOff val="-3311292"/>
                <a:satOff val="13270"/>
                <a:lumOff val="2876"/>
                <a:alphaOff val="0"/>
                <a:tint val="50000"/>
                <a:satMod val="300000"/>
              </a:schemeClr>
            </a:gs>
            <a:gs pos="35000">
              <a:schemeClr val="accent5">
                <a:hueOff val="-3311292"/>
                <a:satOff val="13270"/>
                <a:lumOff val="2876"/>
                <a:alphaOff val="0"/>
                <a:tint val="37000"/>
                <a:satMod val="300000"/>
              </a:schemeClr>
            </a:gs>
            <a:gs pos="100000">
              <a:schemeClr val="accent5">
                <a:hueOff val="-3311292"/>
                <a:satOff val="13270"/>
                <a:lumOff val="287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/>
            <a:t>Целевая прогулка </a:t>
          </a:r>
          <a:r>
            <a:rPr lang="ru-RU" sz="1800" b="1" i="1" kern="1200" smtClean="0"/>
            <a:t>«</a:t>
          </a:r>
          <a:r>
            <a:rPr lang="ru-RU" sz="1800" b="0" i="0" kern="1200" smtClean="0"/>
            <a:t>Какие деревья растут на территории детского сада?»</a:t>
          </a:r>
          <a:endParaRPr lang="ru-RU" sz="1800" b="0" i="0" kern="1200" dirty="0" smtClean="0"/>
        </a:p>
      </dsp:txBody>
      <dsp:txXfrm>
        <a:off x="30956" y="1963564"/>
        <a:ext cx="7796268" cy="572230"/>
      </dsp:txXfrm>
    </dsp:sp>
    <dsp:sp modelId="{E9F8A088-C8F3-422B-AF4C-275F386C9610}">
      <dsp:nvSpPr>
        <dsp:cNvPr id="0" name=""/>
        <dsp:cNvSpPr/>
      </dsp:nvSpPr>
      <dsp:spPr>
        <a:xfrm>
          <a:off x="0" y="2575962"/>
          <a:ext cx="7858180" cy="634142"/>
        </a:xfrm>
        <a:prstGeom prst="roundRect">
          <a:avLst/>
        </a:prstGeom>
        <a:gradFill rotWithShape="0">
          <a:gsLst>
            <a:gs pos="0">
              <a:schemeClr val="accent5">
                <a:hueOff val="-4415056"/>
                <a:satOff val="17694"/>
                <a:lumOff val="3835"/>
                <a:alphaOff val="0"/>
                <a:tint val="50000"/>
                <a:satMod val="300000"/>
              </a:schemeClr>
            </a:gs>
            <a:gs pos="35000">
              <a:schemeClr val="accent5">
                <a:hueOff val="-4415056"/>
                <a:satOff val="17694"/>
                <a:lumOff val="3835"/>
                <a:alphaOff val="0"/>
                <a:tint val="37000"/>
                <a:satMod val="300000"/>
              </a:schemeClr>
            </a:gs>
            <a:gs pos="100000">
              <a:schemeClr val="accent5">
                <a:hueOff val="-4415056"/>
                <a:satOff val="17694"/>
                <a:lumOff val="383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Подготовка материала: подборка изображений деревьев, сбор иллюстраций,  информации о черном  орехе и дубе, можжевельнике.</a:t>
          </a:r>
        </a:p>
      </dsp:txBody>
      <dsp:txXfrm>
        <a:off x="30956" y="2606918"/>
        <a:ext cx="7796268" cy="572230"/>
      </dsp:txXfrm>
    </dsp:sp>
    <dsp:sp modelId="{30608B76-B623-494E-997B-55B603210FBF}">
      <dsp:nvSpPr>
        <dsp:cNvPr id="0" name=""/>
        <dsp:cNvSpPr/>
      </dsp:nvSpPr>
      <dsp:spPr>
        <a:xfrm>
          <a:off x="0" y="3219315"/>
          <a:ext cx="7858180" cy="634142"/>
        </a:xfrm>
        <a:prstGeom prst="roundRect">
          <a:avLst/>
        </a:prstGeom>
        <a:gradFill rotWithShape="0">
          <a:gsLst>
            <a:gs pos="0">
              <a:schemeClr val="accent5">
                <a:hueOff val="-5518820"/>
                <a:satOff val="22117"/>
                <a:lumOff val="4793"/>
                <a:alphaOff val="0"/>
                <a:tint val="50000"/>
                <a:satMod val="300000"/>
              </a:schemeClr>
            </a:gs>
            <a:gs pos="35000">
              <a:schemeClr val="accent5">
                <a:hueOff val="-5518820"/>
                <a:satOff val="22117"/>
                <a:lumOff val="4793"/>
                <a:alphaOff val="0"/>
                <a:tint val="37000"/>
                <a:satMod val="300000"/>
              </a:schemeClr>
            </a:gs>
            <a:gs pos="100000">
              <a:schemeClr val="accent5">
                <a:hueOff val="-5518820"/>
                <a:satOff val="22117"/>
                <a:lumOff val="4793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Беседа с детьми </a:t>
          </a:r>
          <a:r>
            <a:rPr lang="ru-RU" sz="1800" b="0" i="1" kern="1200" dirty="0" smtClean="0"/>
            <a:t>«Что мы знаем о деревьях?»</a:t>
          </a:r>
          <a:r>
            <a:rPr lang="ru-RU" sz="1800" kern="1200" dirty="0" smtClean="0"/>
            <a:t> </a:t>
          </a:r>
          <a:r>
            <a:rPr lang="ru-RU" sz="1800" i="1" kern="1200" dirty="0" smtClean="0"/>
            <a:t>(Модель трех вопросов: Что я знаю? Что хочу узнать? Как узнать? Во время беседы фиксировать ответы и желания детей.)</a:t>
          </a:r>
          <a:endParaRPr lang="ru-RU" sz="1800" kern="1200" dirty="0" smtClean="0"/>
        </a:p>
      </dsp:txBody>
      <dsp:txXfrm>
        <a:off x="30956" y="3250271"/>
        <a:ext cx="7796268" cy="572230"/>
      </dsp:txXfrm>
    </dsp:sp>
    <dsp:sp modelId="{CCED9E28-C282-47CA-B8AC-5DBF79E34E5E}">
      <dsp:nvSpPr>
        <dsp:cNvPr id="0" name=""/>
        <dsp:cNvSpPr/>
      </dsp:nvSpPr>
      <dsp:spPr>
        <a:xfrm>
          <a:off x="0" y="3920740"/>
          <a:ext cx="7858180" cy="634142"/>
        </a:xfrm>
        <a:prstGeom prst="roundRect">
          <a:avLst/>
        </a:prstGeom>
        <a:gradFill rotWithShape="0">
          <a:gsLst>
            <a:gs pos="0">
              <a:schemeClr val="accent5">
                <a:hueOff val="-6622584"/>
                <a:satOff val="26541"/>
                <a:lumOff val="5752"/>
                <a:alphaOff val="0"/>
                <a:tint val="50000"/>
                <a:satMod val="300000"/>
              </a:schemeClr>
            </a:gs>
            <a:gs pos="35000">
              <a:schemeClr val="accent5">
                <a:hueOff val="-6622584"/>
                <a:satOff val="26541"/>
                <a:lumOff val="5752"/>
                <a:alphaOff val="0"/>
                <a:tint val="37000"/>
                <a:satMod val="300000"/>
              </a:schemeClr>
            </a:gs>
            <a:gs pos="100000">
              <a:schemeClr val="accent5">
                <a:hueOff val="-6622584"/>
                <a:satOff val="26541"/>
                <a:lumOff val="5752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Проблемная ситуация:</a:t>
          </a:r>
          <a:r>
            <a:rPr lang="ru-RU" sz="1800" b="0" kern="1200" dirty="0" smtClean="0"/>
            <a:t> </a:t>
          </a:r>
          <a:r>
            <a:rPr lang="ru-RU" sz="1800" b="0" i="1" kern="1200" dirty="0" smtClean="0"/>
            <a:t>«Сможем мы с вами провести исследование: прорастить черный орех? Дуб? Можжевельник?»</a:t>
          </a:r>
          <a:endParaRPr lang="ru-RU" sz="1800" b="0" kern="1200" dirty="0" smtClean="0"/>
        </a:p>
      </dsp:txBody>
      <dsp:txXfrm>
        <a:off x="30956" y="3951696"/>
        <a:ext cx="7796268" cy="572230"/>
      </dsp:txXfrm>
    </dsp:sp>
    <dsp:sp modelId="{B39942DB-A5E6-4AB0-BF12-AB4D96CF3D1C}">
      <dsp:nvSpPr>
        <dsp:cNvPr id="0" name=""/>
        <dsp:cNvSpPr/>
      </dsp:nvSpPr>
      <dsp:spPr>
        <a:xfrm>
          <a:off x="0" y="4566617"/>
          <a:ext cx="7858180" cy="634142"/>
        </a:xfrm>
        <a:prstGeom prst="roundRect">
          <a:avLst/>
        </a:prstGeom>
        <a:gradFill rotWithShape="0">
          <a:gsLst>
            <a:gs pos="0">
              <a:schemeClr val="accent5">
                <a:hueOff val="-7726349"/>
                <a:satOff val="30964"/>
                <a:lumOff val="6711"/>
                <a:alphaOff val="0"/>
                <a:tint val="50000"/>
                <a:satMod val="300000"/>
              </a:schemeClr>
            </a:gs>
            <a:gs pos="35000">
              <a:schemeClr val="accent5">
                <a:hueOff val="-7726349"/>
                <a:satOff val="30964"/>
                <a:lumOff val="6711"/>
                <a:alphaOff val="0"/>
                <a:tint val="37000"/>
                <a:satMod val="300000"/>
              </a:schemeClr>
            </a:gs>
            <a:gs pos="100000">
              <a:schemeClr val="accent5">
                <a:hueOff val="-7726349"/>
                <a:satOff val="30964"/>
                <a:lumOff val="6711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Изготовление модели трудовой деятельности: алгоритм посадки и лист наблюдений за ростом  семян.</a:t>
          </a:r>
        </a:p>
      </dsp:txBody>
      <dsp:txXfrm>
        <a:off x="30956" y="4597573"/>
        <a:ext cx="7796268" cy="572230"/>
      </dsp:txXfrm>
    </dsp:sp>
    <dsp:sp modelId="{08598403-4D3E-46E8-847B-C7F4A90D763D}">
      <dsp:nvSpPr>
        <dsp:cNvPr id="0" name=""/>
        <dsp:cNvSpPr/>
      </dsp:nvSpPr>
      <dsp:spPr>
        <a:xfrm>
          <a:off x="0" y="5149375"/>
          <a:ext cx="7858180" cy="634142"/>
        </a:xfrm>
        <a:prstGeom prst="roundRect">
          <a:avLst/>
        </a:prstGeom>
        <a:gradFill rotWithShape="0">
          <a:gsLst>
            <a:gs pos="0">
              <a:schemeClr val="accent5">
                <a:hueOff val="-8830112"/>
                <a:satOff val="35388"/>
                <a:lumOff val="7669"/>
                <a:alphaOff val="0"/>
                <a:tint val="50000"/>
                <a:satMod val="300000"/>
              </a:schemeClr>
            </a:gs>
            <a:gs pos="35000">
              <a:schemeClr val="accent5">
                <a:hueOff val="-8830112"/>
                <a:satOff val="35388"/>
                <a:lumOff val="7669"/>
                <a:alphaOff val="0"/>
                <a:tint val="37000"/>
                <a:satMod val="300000"/>
              </a:schemeClr>
            </a:gs>
            <a:gs pos="100000">
              <a:schemeClr val="accent5">
                <a:hueOff val="-8830112"/>
                <a:satOff val="35388"/>
                <a:lumOff val="7669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/>
            <a:t>Беседа с родителями, связанная с реализацией проекта..</a:t>
          </a:r>
          <a:endParaRPr lang="ru-RU" sz="1800" kern="1200" dirty="0" smtClean="0"/>
        </a:p>
      </dsp:txBody>
      <dsp:txXfrm>
        <a:off x="30956" y="5180331"/>
        <a:ext cx="7796268" cy="572230"/>
      </dsp:txXfrm>
    </dsp:sp>
    <dsp:sp modelId="{391B8B14-3D94-4B4A-A0E9-BEEAFEFF7DE3}">
      <dsp:nvSpPr>
        <dsp:cNvPr id="0" name=""/>
        <dsp:cNvSpPr/>
      </dsp:nvSpPr>
      <dsp:spPr>
        <a:xfrm>
          <a:off x="0" y="5792729"/>
          <a:ext cx="7858180" cy="634142"/>
        </a:xfrm>
        <a:prstGeom prst="round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50000"/>
                <a:satMod val="300000"/>
              </a:schemeClr>
            </a:gs>
            <a:gs pos="35000">
              <a:schemeClr val="accent5">
                <a:hueOff val="-9933876"/>
                <a:satOff val="39811"/>
                <a:lumOff val="8628"/>
                <a:alphaOff val="0"/>
                <a:tint val="37000"/>
                <a:satMod val="30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/>
            <a:t>Оформление листа домашних заданий для  родителей с детьми.</a:t>
          </a:r>
          <a:endParaRPr lang="ru-RU" sz="1800" kern="1200" dirty="0"/>
        </a:p>
      </dsp:txBody>
      <dsp:txXfrm>
        <a:off x="30956" y="5823685"/>
        <a:ext cx="7796268" cy="57223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0FBCD2-4164-4F6B-88D8-BBC21685106D}">
      <dsp:nvSpPr>
        <dsp:cNvPr id="0" name=""/>
        <dsp:cNvSpPr/>
      </dsp:nvSpPr>
      <dsp:spPr>
        <a:xfrm>
          <a:off x="1035788" y="-333336"/>
          <a:ext cx="1883475" cy="1448997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i="0" kern="1200" dirty="0" smtClean="0">
              <a:solidFill>
                <a:schemeClr val="tx1"/>
              </a:solidFill>
            </a:rPr>
            <a:t>Социально-коммуникативное развитие.</a:t>
          </a:r>
          <a:endParaRPr lang="ru-RU" sz="1600" kern="1200" dirty="0">
            <a:solidFill>
              <a:schemeClr val="tx1"/>
            </a:solidFill>
          </a:endParaRPr>
        </a:p>
      </dsp:txBody>
      <dsp:txXfrm>
        <a:off x="1106522" y="-262602"/>
        <a:ext cx="1742007" cy="1307529"/>
      </dsp:txXfrm>
    </dsp:sp>
    <dsp:sp modelId="{D6D0B429-6EDA-4EEE-B3CC-5993DCF87679}">
      <dsp:nvSpPr>
        <dsp:cNvPr id="0" name=""/>
        <dsp:cNvSpPr/>
      </dsp:nvSpPr>
      <dsp:spPr>
        <a:xfrm>
          <a:off x="2516463" y="-1405179"/>
          <a:ext cx="2557144" cy="2557144"/>
        </a:xfrm>
        <a:custGeom>
          <a:avLst/>
          <a:gdLst/>
          <a:ahLst/>
          <a:cxnLst/>
          <a:rect l="0" t="0" r="0" b="0"/>
          <a:pathLst>
            <a:path>
              <a:moveTo>
                <a:pt x="402117" y="2209471"/>
              </a:moveTo>
              <a:arcTo wR="1278572" hR="1278572" stAng="7996474" swAng="247324"/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74DAA7-E07E-4816-89EB-4EC1D9B07146}">
      <dsp:nvSpPr>
        <dsp:cNvPr id="0" name=""/>
        <dsp:cNvSpPr/>
      </dsp:nvSpPr>
      <dsp:spPr>
        <a:xfrm>
          <a:off x="2419073" y="738192"/>
          <a:ext cx="1548894" cy="1072883"/>
        </a:xfrm>
        <a:prstGeom prst="roundRect">
          <a:avLst/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i="0" kern="1200" dirty="0" smtClean="0">
              <a:solidFill>
                <a:schemeClr val="tx1"/>
              </a:solidFill>
            </a:rPr>
            <a:t>Физическое развитие.</a:t>
          </a:r>
          <a:endParaRPr lang="ru-RU" sz="1600" kern="1200" dirty="0">
            <a:solidFill>
              <a:schemeClr val="tx1"/>
            </a:solidFill>
          </a:endParaRPr>
        </a:p>
      </dsp:txBody>
      <dsp:txXfrm>
        <a:off x="2471447" y="790566"/>
        <a:ext cx="1444146" cy="968135"/>
      </dsp:txXfrm>
    </dsp:sp>
    <dsp:sp modelId="{AD07AA42-9D02-4BE0-9B53-780A42245D95}">
      <dsp:nvSpPr>
        <dsp:cNvPr id="0" name=""/>
        <dsp:cNvSpPr/>
      </dsp:nvSpPr>
      <dsp:spPr>
        <a:xfrm>
          <a:off x="698953" y="391162"/>
          <a:ext cx="2557144" cy="2557144"/>
        </a:xfrm>
        <a:custGeom>
          <a:avLst/>
          <a:gdLst/>
          <a:ahLst/>
          <a:cxnLst/>
          <a:rect l="0" t="0" r="0" b="0"/>
          <a:pathLst>
            <a:path>
              <a:moveTo>
                <a:pt x="2548998" y="1422678"/>
              </a:moveTo>
              <a:arcTo wR="1278572" hR="1278572" stAng="388289" swAng="734660"/>
            </a:path>
          </a:pathLst>
        </a:custGeom>
        <a:noFill/>
        <a:ln w="9525" cap="flat" cmpd="sng" algn="ctr">
          <a:solidFill>
            <a:schemeClr val="accent5">
              <a:hueOff val="-2483469"/>
              <a:satOff val="9953"/>
              <a:lumOff val="2157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5FFC27-5F15-4DF0-AF03-43DFE0C86438}">
      <dsp:nvSpPr>
        <dsp:cNvPr id="0" name=""/>
        <dsp:cNvSpPr/>
      </dsp:nvSpPr>
      <dsp:spPr>
        <a:xfrm>
          <a:off x="2001531" y="2082630"/>
          <a:ext cx="1455041" cy="1242982"/>
        </a:xfrm>
        <a:prstGeom prst="round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i="0" kern="1200" dirty="0" smtClean="0">
              <a:solidFill>
                <a:schemeClr val="tx1"/>
              </a:solidFill>
            </a:rPr>
            <a:t>Художественно-эстетическое развитие</a:t>
          </a:r>
          <a:endParaRPr lang="ru-RU" sz="1600" kern="1200" dirty="0">
            <a:solidFill>
              <a:schemeClr val="tx1"/>
            </a:solidFill>
          </a:endParaRPr>
        </a:p>
      </dsp:txBody>
      <dsp:txXfrm>
        <a:off x="2062208" y="2143307"/>
        <a:ext cx="1333687" cy="1121628"/>
      </dsp:txXfrm>
    </dsp:sp>
    <dsp:sp modelId="{4601584B-260B-46C2-A41B-90D78AAA6315}">
      <dsp:nvSpPr>
        <dsp:cNvPr id="0" name=""/>
        <dsp:cNvSpPr/>
      </dsp:nvSpPr>
      <dsp:spPr>
        <a:xfrm>
          <a:off x="698953" y="391162"/>
          <a:ext cx="2557144" cy="2557144"/>
        </a:xfrm>
        <a:custGeom>
          <a:avLst/>
          <a:gdLst/>
          <a:ahLst/>
          <a:cxnLst/>
          <a:rect l="0" t="0" r="0" b="0"/>
          <a:pathLst>
            <a:path>
              <a:moveTo>
                <a:pt x="1302520" y="2556920"/>
              </a:moveTo>
              <a:arcTo wR="1278572" hR="1278572" stAng="5335605" swAng="15046"/>
            </a:path>
          </a:pathLst>
        </a:custGeom>
        <a:noFill/>
        <a:ln w="9525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0C83CF-750C-4602-B2C7-344E7DF721C6}">
      <dsp:nvSpPr>
        <dsp:cNvPr id="0" name=""/>
        <dsp:cNvSpPr/>
      </dsp:nvSpPr>
      <dsp:spPr>
        <a:xfrm>
          <a:off x="456177" y="2074511"/>
          <a:ext cx="1539644" cy="1259221"/>
        </a:xfrm>
        <a:prstGeom prst="roundRect">
          <a:avLst/>
        </a:prstGeom>
        <a:solidFill>
          <a:schemeClr val="accent5">
            <a:hueOff val="-7450407"/>
            <a:satOff val="29858"/>
            <a:lumOff val="647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i="0" kern="1200" dirty="0" smtClean="0">
              <a:solidFill>
                <a:schemeClr val="tx1"/>
              </a:solidFill>
            </a:rPr>
            <a:t>Речевое развитие</a:t>
          </a:r>
          <a:endParaRPr lang="ru-RU" sz="1600" kern="1200" dirty="0">
            <a:solidFill>
              <a:schemeClr val="tx1"/>
            </a:solidFill>
          </a:endParaRPr>
        </a:p>
      </dsp:txBody>
      <dsp:txXfrm>
        <a:off x="517647" y="2135981"/>
        <a:ext cx="1416704" cy="1136281"/>
      </dsp:txXfrm>
    </dsp:sp>
    <dsp:sp modelId="{9A541842-BBAA-40FF-BCD6-44AE4AA856FB}">
      <dsp:nvSpPr>
        <dsp:cNvPr id="0" name=""/>
        <dsp:cNvSpPr/>
      </dsp:nvSpPr>
      <dsp:spPr>
        <a:xfrm>
          <a:off x="698953" y="391162"/>
          <a:ext cx="2557144" cy="2557144"/>
        </a:xfrm>
        <a:custGeom>
          <a:avLst/>
          <a:gdLst/>
          <a:ahLst/>
          <a:cxnLst/>
          <a:rect l="0" t="0" r="0" b="0"/>
          <a:pathLst>
            <a:path>
              <a:moveTo>
                <a:pt x="65059" y="1681230"/>
              </a:moveTo>
              <a:arcTo wR="1278572" hR="1278572" stAng="9698613" swAng="589004"/>
            </a:path>
          </a:pathLst>
        </a:custGeom>
        <a:noFill/>
        <a:ln w="9525" cap="flat" cmpd="sng" algn="ctr">
          <a:solidFill>
            <a:schemeClr val="accent5">
              <a:hueOff val="-7450407"/>
              <a:satOff val="29858"/>
              <a:lumOff val="6471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C6CCC1-C6B8-4A09-B29C-514DB37F4ECD}">
      <dsp:nvSpPr>
        <dsp:cNvPr id="0" name=""/>
        <dsp:cNvSpPr/>
      </dsp:nvSpPr>
      <dsp:spPr>
        <a:xfrm>
          <a:off x="-110316" y="691880"/>
          <a:ext cx="1743694" cy="1165508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i="0" kern="1200" dirty="0" smtClean="0">
              <a:solidFill>
                <a:schemeClr val="tx1"/>
              </a:solidFill>
            </a:rPr>
            <a:t>Познавательное развитие</a:t>
          </a:r>
          <a:endParaRPr lang="ru-RU" sz="1600" kern="1200" dirty="0">
            <a:solidFill>
              <a:schemeClr val="tx1"/>
            </a:solidFill>
          </a:endParaRPr>
        </a:p>
      </dsp:txBody>
      <dsp:txXfrm>
        <a:off x="-53421" y="748775"/>
        <a:ext cx="1629904" cy="1051718"/>
      </dsp:txXfrm>
    </dsp:sp>
    <dsp:sp modelId="{BA71E54E-D5DC-4A13-B1BD-8DA299DB2A6E}">
      <dsp:nvSpPr>
        <dsp:cNvPr id="0" name=""/>
        <dsp:cNvSpPr/>
      </dsp:nvSpPr>
      <dsp:spPr>
        <a:xfrm>
          <a:off x="-1066524" y="-1451491"/>
          <a:ext cx="2557144" cy="2557144"/>
        </a:xfrm>
        <a:custGeom>
          <a:avLst/>
          <a:gdLst/>
          <a:ahLst/>
          <a:cxnLst/>
          <a:rect l="0" t="0" r="0" b="0"/>
          <a:pathLst>
            <a:path>
              <a:moveTo>
                <a:pt x="2219204" y="2144574"/>
              </a:moveTo>
              <a:arcTo wR="1278572" hR="1278572" stAng="2558072" swAng="430896"/>
            </a:path>
          </a:pathLst>
        </a:custGeom>
        <a:noFill/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ED7387-D96F-467E-B079-088674E1D5A3}">
      <dsp:nvSpPr>
        <dsp:cNvPr id="0" name=""/>
        <dsp:cNvSpPr/>
      </dsp:nvSpPr>
      <dsp:spPr>
        <a:xfrm>
          <a:off x="0" y="0"/>
          <a:ext cx="7643866" cy="725265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2 этап —практический </a:t>
          </a:r>
          <a:endParaRPr lang="ru-RU" sz="2800" kern="1200" dirty="0"/>
        </a:p>
      </dsp:txBody>
      <dsp:txXfrm>
        <a:off x="35405" y="35405"/>
        <a:ext cx="7573056" cy="654455"/>
      </dsp:txXfrm>
    </dsp:sp>
    <dsp:sp modelId="{659503B6-AC97-4F90-A90F-64E1E723F874}">
      <dsp:nvSpPr>
        <dsp:cNvPr id="0" name=""/>
        <dsp:cNvSpPr/>
      </dsp:nvSpPr>
      <dsp:spPr>
        <a:xfrm>
          <a:off x="0" y="1123299"/>
          <a:ext cx="7643866" cy="398942"/>
        </a:xfrm>
        <a:prstGeom prst="roundRect">
          <a:avLst/>
        </a:prstGeom>
        <a:gradFill rotWithShape="0">
          <a:gsLst>
            <a:gs pos="0">
              <a:schemeClr val="accent5">
                <a:hueOff val="-709563"/>
                <a:satOff val="2844"/>
                <a:lumOff val="616"/>
                <a:alphaOff val="0"/>
                <a:tint val="50000"/>
                <a:satMod val="300000"/>
              </a:schemeClr>
            </a:gs>
            <a:gs pos="35000">
              <a:schemeClr val="accent5">
                <a:hueOff val="-709563"/>
                <a:satOff val="2844"/>
                <a:lumOff val="616"/>
                <a:alphaOff val="0"/>
                <a:tint val="37000"/>
                <a:satMod val="300000"/>
              </a:schemeClr>
            </a:gs>
            <a:gs pos="100000">
              <a:schemeClr val="accent5">
                <a:hueOff val="-709563"/>
                <a:satOff val="2844"/>
                <a:lumOff val="61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dirty="0" smtClean="0"/>
            <a:t>Выставка рисунков «Мы сажаем деревца». </a:t>
          </a:r>
          <a:endParaRPr lang="ru-RU" sz="2000" b="0" kern="1200" dirty="0"/>
        </a:p>
      </dsp:txBody>
      <dsp:txXfrm>
        <a:off x="19475" y="1142774"/>
        <a:ext cx="7604916" cy="359992"/>
      </dsp:txXfrm>
    </dsp:sp>
    <dsp:sp modelId="{B363E276-B072-4AAF-B6A2-B5452D44B854}">
      <dsp:nvSpPr>
        <dsp:cNvPr id="0" name=""/>
        <dsp:cNvSpPr/>
      </dsp:nvSpPr>
      <dsp:spPr>
        <a:xfrm>
          <a:off x="0" y="720737"/>
          <a:ext cx="7643866" cy="398942"/>
        </a:xfrm>
        <a:prstGeom prst="roundRect">
          <a:avLst/>
        </a:prstGeom>
        <a:gradFill rotWithShape="0">
          <a:gsLst>
            <a:gs pos="0">
              <a:schemeClr val="accent5">
                <a:hueOff val="-1419125"/>
                <a:satOff val="5687"/>
                <a:lumOff val="1233"/>
                <a:alphaOff val="0"/>
                <a:tint val="50000"/>
                <a:satMod val="300000"/>
              </a:schemeClr>
            </a:gs>
            <a:gs pos="35000">
              <a:schemeClr val="accent5">
                <a:hueOff val="-1419125"/>
                <a:satOff val="5687"/>
                <a:lumOff val="1233"/>
                <a:alphaOff val="0"/>
                <a:tint val="37000"/>
                <a:satMod val="300000"/>
              </a:schemeClr>
            </a:gs>
            <a:gs pos="100000">
              <a:schemeClr val="accent5">
                <a:hueOff val="-1419125"/>
                <a:satOff val="5687"/>
                <a:lumOff val="1233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dirty="0" smtClean="0"/>
            <a:t>Групповой сбор.</a:t>
          </a:r>
          <a:endParaRPr lang="ru-RU" sz="2000" b="0" kern="1200" dirty="0"/>
        </a:p>
      </dsp:txBody>
      <dsp:txXfrm>
        <a:off x="19475" y="740212"/>
        <a:ext cx="7604916" cy="359992"/>
      </dsp:txXfrm>
    </dsp:sp>
    <dsp:sp modelId="{F0FFC2FE-B375-4DD4-801E-ED3D39964C99}">
      <dsp:nvSpPr>
        <dsp:cNvPr id="0" name=""/>
        <dsp:cNvSpPr/>
      </dsp:nvSpPr>
      <dsp:spPr>
        <a:xfrm>
          <a:off x="0" y="1944195"/>
          <a:ext cx="7643866" cy="398942"/>
        </a:xfrm>
        <a:prstGeom prst="roundRect">
          <a:avLst/>
        </a:prstGeom>
        <a:gradFill rotWithShape="0">
          <a:gsLst>
            <a:gs pos="0">
              <a:schemeClr val="accent5">
                <a:hueOff val="-2128688"/>
                <a:satOff val="8531"/>
                <a:lumOff val="1849"/>
                <a:alphaOff val="0"/>
                <a:tint val="50000"/>
                <a:satMod val="300000"/>
              </a:schemeClr>
            </a:gs>
            <a:gs pos="35000">
              <a:schemeClr val="accent5">
                <a:hueOff val="-2128688"/>
                <a:satOff val="8531"/>
                <a:lumOff val="1849"/>
                <a:alphaOff val="0"/>
                <a:tint val="37000"/>
                <a:satMod val="300000"/>
              </a:schemeClr>
            </a:gs>
            <a:gs pos="100000">
              <a:schemeClr val="accent5">
                <a:hueOff val="-2128688"/>
                <a:satOff val="8531"/>
                <a:lumOff val="1849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dirty="0" smtClean="0"/>
            <a:t>Дневник наблюдений</a:t>
          </a:r>
          <a:endParaRPr lang="ru-RU" sz="2000" b="0" kern="1200" dirty="0"/>
        </a:p>
      </dsp:txBody>
      <dsp:txXfrm>
        <a:off x="19475" y="1963670"/>
        <a:ext cx="7604916" cy="359992"/>
      </dsp:txXfrm>
    </dsp:sp>
    <dsp:sp modelId="{1E4DBF13-410D-4674-8EFB-783A4AE76EE8}">
      <dsp:nvSpPr>
        <dsp:cNvPr id="0" name=""/>
        <dsp:cNvSpPr/>
      </dsp:nvSpPr>
      <dsp:spPr>
        <a:xfrm>
          <a:off x="0" y="2448251"/>
          <a:ext cx="7643866" cy="398942"/>
        </a:xfrm>
        <a:prstGeom prst="roundRect">
          <a:avLst/>
        </a:prstGeom>
        <a:gradFill rotWithShape="0">
          <a:gsLst>
            <a:gs pos="0">
              <a:schemeClr val="accent5">
                <a:hueOff val="-2838251"/>
                <a:satOff val="11375"/>
                <a:lumOff val="2465"/>
                <a:alphaOff val="0"/>
                <a:tint val="50000"/>
                <a:satMod val="300000"/>
              </a:schemeClr>
            </a:gs>
            <a:gs pos="35000">
              <a:schemeClr val="accent5">
                <a:hueOff val="-2838251"/>
                <a:satOff val="11375"/>
                <a:lumOff val="2465"/>
                <a:alphaOff val="0"/>
                <a:tint val="37000"/>
                <a:satMod val="300000"/>
              </a:schemeClr>
            </a:gs>
            <a:gs pos="100000">
              <a:schemeClr val="accent5">
                <a:hueOff val="-2838251"/>
                <a:satOff val="11375"/>
                <a:lumOff val="246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dirty="0" smtClean="0"/>
            <a:t>Паспорт дерева</a:t>
          </a:r>
          <a:endParaRPr lang="ru-RU" sz="2000" b="0" kern="1200" dirty="0"/>
        </a:p>
      </dsp:txBody>
      <dsp:txXfrm>
        <a:off x="19475" y="2467726"/>
        <a:ext cx="7604916" cy="359992"/>
      </dsp:txXfrm>
    </dsp:sp>
    <dsp:sp modelId="{286D8FE5-F012-45E1-A55C-27FD1F58DB82}">
      <dsp:nvSpPr>
        <dsp:cNvPr id="0" name=""/>
        <dsp:cNvSpPr/>
      </dsp:nvSpPr>
      <dsp:spPr>
        <a:xfrm>
          <a:off x="0" y="3077575"/>
          <a:ext cx="7643866" cy="398942"/>
        </a:xfrm>
        <a:prstGeom prst="roundRect">
          <a:avLst/>
        </a:prstGeom>
        <a:gradFill rotWithShape="0">
          <a:gsLst>
            <a:gs pos="0">
              <a:schemeClr val="accent5">
                <a:hueOff val="-3547813"/>
                <a:satOff val="14218"/>
                <a:lumOff val="3081"/>
                <a:alphaOff val="0"/>
                <a:tint val="50000"/>
                <a:satMod val="300000"/>
              </a:schemeClr>
            </a:gs>
            <a:gs pos="35000">
              <a:schemeClr val="accent5">
                <a:hueOff val="-3547813"/>
                <a:satOff val="14218"/>
                <a:lumOff val="3081"/>
                <a:alphaOff val="0"/>
                <a:tint val="37000"/>
                <a:satMod val="300000"/>
              </a:schemeClr>
            </a:gs>
            <a:gs pos="100000">
              <a:schemeClr val="accent5">
                <a:hueOff val="-3547813"/>
                <a:satOff val="14218"/>
                <a:lumOff val="3081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dirty="0" smtClean="0"/>
            <a:t>Наблюдения  в микроскоп: «Бобровая лаборатория»</a:t>
          </a:r>
          <a:endParaRPr lang="ru-RU" sz="2000" b="0" kern="1200" dirty="0"/>
        </a:p>
      </dsp:txBody>
      <dsp:txXfrm>
        <a:off x="19475" y="3097050"/>
        <a:ext cx="7604916" cy="359992"/>
      </dsp:txXfrm>
    </dsp:sp>
    <dsp:sp modelId="{6BBBD84F-39FC-476B-B5BA-E1D4F33389DC}">
      <dsp:nvSpPr>
        <dsp:cNvPr id="0" name=""/>
        <dsp:cNvSpPr/>
      </dsp:nvSpPr>
      <dsp:spPr>
        <a:xfrm>
          <a:off x="0" y="1114985"/>
          <a:ext cx="7643866" cy="398942"/>
        </a:xfrm>
        <a:prstGeom prst="roundRect">
          <a:avLst/>
        </a:prstGeom>
        <a:gradFill rotWithShape="0">
          <a:gsLst>
            <a:gs pos="0">
              <a:schemeClr val="accent5">
                <a:hueOff val="-4257376"/>
                <a:satOff val="17062"/>
                <a:lumOff val="3698"/>
                <a:alphaOff val="0"/>
                <a:tint val="50000"/>
                <a:satMod val="300000"/>
              </a:schemeClr>
            </a:gs>
            <a:gs pos="35000">
              <a:schemeClr val="accent5">
                <a:hueOff val="-4257376"/>
                <a:satOff val="17062"/>
                <a:lumOff val="3698"/>
                <a:alphaOff val="0"/>
                <a:tint val="37000"/>
                <a:satMod val="300000"/>
              </a:schemeClr>
            </a:gs>
            <a:gs pos="100000">
              <a:schemeClr val="accent5">
                <a:hueOff val="-4257376"/>
                <a:satOff val="17062"/>
                <a:lumOff val="369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smtClean="0"/>
            <a:t>Экспериментальная лаборатория</a:t>
          </a:r>
          <a:endParaRPr lang="ru-RU" sz="2000" b="0" kern="1200" dirty="0"/>
        </a:p>
      </dsp:txBody>
      <dsp:txXfrm>
        <a:off x="19475" y="1134460"/>
        <a:ext cx="7604916" cy="359992"/>
      </dsp:txXfrm>
    </dsp:sp>
    <dsp:sp modelId="{6FD06F02-2660-4779-B742-EB680C7A1537}">
      <dsp:nvSpPr>
        <dsp:cNvPr id="0" name=""/>
        <dsp:cNvSpPr/>
      </dsp:nvSpPr>
      <dsp:spPr>
        <a:xfrm>
          <a:off x="0" y="711965"/>
          <a:ext cx="7643866" cy="398942"/>
        </a:xfrm>
        <a:prstGeom prst="roundRect">
          <a:avLst/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tint val="50000"/>
                <a:satMod val="300000"/>
              </a:schemeClr>
            </a:gs>
            <a:gs pos="35000">
              <a:schemeClr val="accent5">
                <a:hueOff val="-4966938"/>
                <a:satOff val="19906"/>
                <a:lumOff val="4314"/>
                <a:alphaOff val="0"/>
                <a:tint val="37000"/>
                <a:satMod val="30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0" kern="1200" dirty="0"/>
        </a:p>
      </dsp:txBody>
      <dsp:txXfrm>
        <a:off x="19475" y="731440"/>
        <a:ext cx="7604916" cy="359992"/>
      </dsp:txXfrm>
    </dsp:sp>
    <dsp:sp modelId="{F513AB27-229C-481E-B01C-41BC0FB659C6}">
      <dsp:nvSpPr>
        <dsp:cNvPr id="0" name=""/>
        <dsp:cNvSpPr/>
      </dsp:nvSpPr>
      <dsp:spPr>
        <a:xfrm>
          <a:off x="0" y="3530921"/>
          <a:ext cx="7643866" cy="398942"/>
        </a:xfrm>
        <a:prstGeom prst="roundRect">
          <a:avLst/>
        </a:prstGeom>
        <a:gradFill rotWithShape="0">
          <a:gsLst>
            <a:gs pos="0">
              <a:schemeClr val="accent5">
                <a:hueOff val="-5676501"/>
                <a:satOff val="22749"/>
                <a:lumOff val="4930"/>
                <a:alphaOff val="0"/>
                <a:tint val="50000"/>
                <a:satMod val="300000"/>
              </a:schemeClr>
            </a:gs>
            <a:gs pos="35000">
              <a:schemeClr val="accent5">
                <a:hueOff val="-5676501"/>
                <a:satOff val="22749"/>
                <a:lumOff val="4930"/>
                <a:alphaOff val="0"/>
                <a:tint val="37000"/>
                <a:satMod val="300000"/>
              </a:schemeClr>
            </a:gs>
            <a:gs pos="100000">
              <a:schemeClr val="accent5">
                <a:hueOff val="-5676501"/>
                <a:satOff val="22749"/>
                <a:lumOff val="493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dirty="0" smtClean="0"/>
            <a:t>Викторина «Какие они?» (дуб, черный орех, можжевельник) </a:t>
          </a:r>
          <a:endParaRPr lang="ru-RU" sz="2000" b="0" kern="1200" dirty="0"/>
        </a:p>
      </dsp:txBody>
      <dsp:txXfrm>
        <a:off x="19475" y="3550396"/>
        <a:ext cx="7604916" cy="359992"/>
      </dsp:txXfrm>
    </dsp:sp>
    <dsp:sp modelId="{B3AEAA3A-A9A3-46AF-BE07-D93594DF787F}">
      <dsp:nvSpPr>
        <dsp:cNvPr id="0" name=""/>
        <dsp:cNvSpPr/>
      </dsp:nvSpPr>
      <dsp:spPr>
        <a:xfrm>
          <a:off x="0" y="3993216"/>
          <a:ext cx="7643866" cy="398942"/>
        </a:xfrm>
        <a:prstGeom prst="roundRect">
          <a:avLst/>
        </a:prstGeom>
        <a:gradFill rotWithShape="0">
          <a:gsLst>
            <a:gs pos="0">
              <a:schemeClr val="accent5">
                <a:hueOff val="-6386063"/>
                <a:satOff val="25593"/>
                <a:lumOff val="5547"/>
                <a:alphaOff val="0"/>
                <a:tint val="50000"/>
                <a:satMod val="300000"/>
              </a:schemeClr>
            </a:gs>
            <a:gs pos="35000">
              <a:schemeClr val="accent5">
                <a:hueOff val="-6386063"/>
                <a:satOff val="25593"/>
                <a:lumOff val="5547"/>
                <a:alphaOff val="0"/>
                <a:tint val="37000"/>
                <a:satMod val="300000"/>
              </a:schemeClr>
            </a:gs>
            <a:gs pos="100000">
              <a:schemeClr val="accent5">
                <a:hueOff val="-6386063"/>
                <a:satOff val="25593"/>
                <a:lumOff val="5547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dirty="0" smtClean="0"/>
            <a:t>Дидактическая игра «</a:t>
          </a:r>
          <a:r>
            <a:rPr lang="ru-RU" sz="2000" b="0" kern="1200" dirty="0" err="1" smtClean="0"/>
            <a:t>Семяна</a:t>
          </a:r>
          <a:r>
            <a:rPr lang="ru-RU" sz="2000" b="0" kern="1200" dirty="0" smtClean="0"/>
            <a:t>  деревьев»</a:t>
          </a:r>
          <a:endParaRPr lang="ru-RU" sz="2000" b="0" kern="1200" dirty="0"/>
        </a:p>
      </dsp:txBody>
      <dsp:txXfrm>
        <a:off x="19475" y="4012691"/>
        <a:ext cx="7604916" cy="359992"/>
      </dsp:txXfrm>
    </dsp:sp>
    <dsp:sp modelId="{248489D7-FECD-4C69-B710-C339334BE478}">
      <dsp:nvSpPr>
        <dsp:cNvPr id="0" name=""/>
        <dsp:cNvSpPr/>
      </dsp:nvSpPr>
      <dsp:spPr>
        <a:xfrm>
          <a:off x="0" y="1512148"/>
          <a:ext cx="7643866" cy="398942"/>
        </a:xfrm>
        <a:prstGeom prst="roundRect">
          <a:avLst/>
        </a:prstGeom>
        <a:gradFill rotWithShape="0">
          <a:gsLst>
            <a:gs pos="0">
              <a:schemeClr val="accent5">
                <a:hueOff val="-7095626"/>
                <a:satOff val="28436"/>
                <a:lumOff val="6163"/>
                <a:alphaOff val="0"/>
                <a:tint val="50000"/>
                <a:satMod val="300000"/>
              </a:schemeClr>
            </a:gs>
            <a:gs pos="35000">
              <a:schemeClr val="accent5">
                <a:hueOff val="-7095626"/>
                <a:satOff val="28436"/>
                <a:lumOff val="6163"/>
                <a:alphaOff val="0"/>
                <a:tint val="37000"/>
                <a:satMod val="300000"/>
              </a:schemeClr>
            </a:gs>
            <a:gs pos="100000">
              <a:schemeClr val="accent5">
                <a:hueOff val="-7095626"/>
                <a:satOff val="28436"/>
                <a:lumOff val="6163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dirty="0" smtClean="0"/>
            <a:t>Опытническая работа: свойства почвы,  перегноя, воды, света</a:t>
          </a:r>
          <a:endParaRPr lang="ru-RU" sz="2000" b="0" kern="1200" dirty="0"/>
        </a:p>
      </dsp:txBody>
      <dsp:txXfrm>
        <a:off x="19475" y="1531623"/>
        <a:ext cx="7604916" cy="359992"/>
      </dsp:txXfrm>
    </dsp:sp>
    <dsp:sp modelId="{4073CF71-064F-4C0D-A5D9-12E10A7B76CD}">
      <dsp:nvSpPr>
        <dsp:cNvPr id="0" name=""/>
        <dsp:cNvSpPr/>
      </dsp:nvSpPr>
      <dsp:spPr>
        <a:xfrm>
          <a:off x="0" y="4604233"/>
          <a:ext cx="7643866" cy="398942"/>
        </a:xfrm>
        <a:prstGeom prst="roundRect">
          <a:avLst/>
        </a:prstGeom>
        <a:gradFill rotWithShape="0">
          <a:gsLst>
            <a:gs pos="0">
              <a:schemeClr val="accent5">
                <a:hueOff val="-7805188"/>
                <a:satOff val="31280"/>
                <a:lumOff val="6779"/>
                <a:alphaOff val="0"/>
                <a:tint val="50000"/>
                <a:satMod val="300000"/>
              </a:schemeClr>
            </a:gs>
            <a:gs pos="35000">
              <a:schemeClr val="accent5">
                <a:hueOff val="-7805188"/>
                <a:satOff val="31280"/>
                <a:lumOff val="6779"/>
                <a:alphaOff val="0"/>
                <a:tint val="37000"/>
                <a:satMod val="300000"/>
              </a:schemeClr>
            </a:gs>
            <a:gs pos="100000">
              <a:schemeClr val="accent5">
                <a:hueOff val="-7805188"/>
                <a:satOff val="31280"/>
                <a:lumOff val="6779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dirty="0" smtClean="0"/>
            <a:t>ОД  «Хвойные и лиственные деревья нашего города»</a:t>
          </a:r>
          <a:endParaRPr lang="ru-RU" sz="2000" b="0" kern="1200" dirty="0"/>
        </a:p>
      </dsp:txBody>
      <dsp:txXfrm>
        <a:off x="19475" y="4623708"/>
        <a:ext cx="7604916" cy="359992"/>
      </dsp:txXfrm>
    </dsp:sp>
    <dsp:sp modelId="{3C3E9428-2AFA-4BEC-9C8C-F312D6B8AA11}">
      <dsp:nvSpPr>
        <dsp:cNvPr id="0" name=""/>
        <dsp:cNvSpPr/>
      </dsp:nvSpPr>
      <dsp:spPr>
        <a:xfrm>
          <a:off x="0" y="5040540"/>
          <a:ext cx="7643866" cy="398942"/>
        </a:xfrm>
        <a:prstGeom prst="roundRect">
          <a:avLst/>
        </a:prstGeom>
        <a:gradFill rotWithShape="0">
          <a:gsLst>
            <a:gs pos="0">
              <a:schemeClr val="accent5">
                <a:hueOff val="-8514751"/>
                <a:satOff val="34124"/>
                <a:lumOff val="7395"/>
                <a:alphaOff val="0"/>
                <a:tint val="50000"/>
                <a:satMod val="300000"/>
              </a:schemeClr>
            </a:gs>
            <a:gs pos="35000">
              <a:schemeClr val="accent5">
                <a:hueOff val="-8514751"/>
                <a:satOff val="34124"/>
                <a:lumOff val="7395"/>
                <a:alphaOff val="0"/>
                <a:tint val="37000"/>
                <a:satMod val="300000"/>
              </a:schemeClr>
            </a:gs>
            <a:gs pos="100000">
              <a:schemeClr val="accent5">
                <a:hueOff val="-8514751"/>
                <a:satOff val="34124"/>
                <a:lumOff val="739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dirty="0" smtClean="0"/>
            <a:t>Сюжетно-ролевая игра:  «Озеленение города»</a:t>
          </a:r>
          <a:endParaRPr lang="ru-RU" sz="2000" b="0" kern="1200" dirty="0"/>
        </a:p>
      </dsp:txBody>
      <dsp:txXfrm>
        <a:off x="19475" y="5060015"/>
        <a:ext cx="7604916" cy="359992"/>
      </dsp:txXfrm>
    </dsp:sp>
    <dsp:sp modelId="{B0556CD5-3EA0-4872-B8BF-7AFC0DECF483}">
      <dsp:nvSpPr>
        <dsp:cNvPr id="0" name=""/>
        <dsp:cNvSpPr/>
      </dsp:nvSpPr>
      <dsp:spPr>
        <a:xfrm>
          <a:off x="0" y="5544596"/>
          <a:ext cx="7643866" cy="398942"/>
        </a:xfrm>
        <a:prstGeom prst="roundRect">
          <a:avLst/>
        </a:prstGeom>
        <a:gradFill rotWithShape="0">
          <a:gsLst>
            <a:gs pos="0">
              <a:schemeClr val="accent5">
                <a:hueOff val="-9224313"/>
                <a:satOff val="36967"/>
                <a:lumOff val="8012"/>
                <a:alphaOff val="0"/>
                <a:tint val="50000"/>
                <a:satMod val="300000"/>
              </a:schemeClr>
            </a:gs>
            <a:gs pos="35000">
              <a:schemeClr val="accent5">
                <a:hueOff val="-9224313"/>
                <a:satOff val="36967"/>
                <a:lumOff val="8012"/>
                <a:alphaOff val="0"/>
                <a:tint val="37000"/>
                <a:satMod val="300000"/>
              </a:schemeClr>
            </a:gs>
            <a:gs pos="100000">
              <a:schemeClr val="accent5">
                <a:hueOff val="-9224313"/>
                <a:satOff val="36967"/>
                <a:lumOff val="8012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dirty="0" smtClean="0"/>
            <a:t>Творческая мастерская: рисунки на тему «Зеленая планета»</a:t>
          </a:r>
          <a:endParaRPr lang="ru-RU" sz="2000" b="0" kern="1200" dirty="0"/>
        </a:p>
      </dsp:txBody>
      <dsp:txXfrm>
        <a:off x="19475" y="5564071"/>
        <a:ext cx="7604916" cy="359992"/>
      </dsp:txXfrm>
    </dsp:sp>
    <dsp:sp modelId="{0DF75E3A-E430-4C04-8528-5BC370502149}">
      <dsp:nvSpPr>
        <dsp:cNvPr id="0" name=""/>
        <dsp:cNvSpPr/>
      </dsp:nvSpPr>
      <dsp:spPr>
        <a:xfrm>
          <a:off x="0" y="6030477"/>
          <a:ext cx="7643866" cy="398942"/>
        </a:xfrm>
        <a:prstGeom prst="round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50000"/>
                <a:satMod val="300000"/>
              </a:schemeClr>
            </a:gs>
            <a:gs pos="35000">
              <a:schemeClr val="accent5">
                <a:hueOff val="-9933876"/>
                <a:satOff val="39811"/>
                <a:lumOff val="8628"/>
                <a:alphaOff val="0"/>
                <a:tint val="37000"/>
                <a:satMod val="30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dirty="0" smtClean="0"/>
            <a:t>Детская </a:t>
          </a:r>
          <a:r>
            <a:rPr lang="ru-RU" sz="2000" b="0" kern="1200" dirty="0" err="1" smtClean="0"/>
            <a:t>мультстудия</a:t>
          </a:r>
          <a:r>
            <a:rPr lang="ru-RU" sz="2000" b="0" kern="1200" dirty="0" smtClean="0"/>
            <a:t>: «Праздник леса»</a:t>
          </a:r>
          <a:endParaRPr lang="ru-RU" sz="2000" b="0" kern="1200" dirty="0"/>
        </a:p>
      </dsp:txBody>
      <dsp:txXfrm>
        <a:off x="19475" y="6049952"/>
        <a:ext cx="7604916" cy="35999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4#2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default#4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10.07.2026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95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image" Target="../media/image11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7" Type="http://schemas.openxmlformats.org/officeDocument/2006/relationships/image" Target="../media/image36.pn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7" Type="http://schemas.openxmlformats.org/officeDocument/2006/relationships/image" Target="../media/image37.pn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diagramLayout" Target="../diagrams/layout10.xml"/><Relationship Id="rId7" Type="http://schemas.openxmlformats.org/officeDocument/2006/relationships/image" Target="../media/image40.jpeg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image" Target="../media/image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diagramLayout" Target="../diagrams/layout3.xml"/><Relationship Id="rId7" Type="http://schemas.openxmlformats.org/officeDocument/2006/relationships/image" Target="../media/image7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diagramLayout" Target="../diagrams/layout4.xml"/><Relationship Id="rId7" Type="http://schemas.openxmlformats.org/officeDocument/2006/relationships/image" Target="../media/image9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diagramLayout" Target="../diagrams/layout5.xml"/><Relationship Id="rId7" Type="http://schemas.openxmlformats.org/officeDocument/2006/relationships/image" Target="../media/image11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 descr="http://demo.altaikdm.ru/uploads/_pages/5222/zelenaja-volna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48" name="AutoShape 4" descr="http://demo.altaikdm.ru/uploads/_pages/5222/zelenaja-volna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50" name="Picture 6" descr="https://static7.depositphotos.com/1000422/762/v/950/depositphotos_7629901-stock-illustration-green-eco-background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/>
          </a:blip>
          <a:srcRect l="6250" r="5208" b="52957"/>
          <a:stretch>
            <a:fillRect/>
          </a:stretch>
        </p:blipFill>
        <p:spPr bwMode="auto">
          <a:xfrm>
            <a:off x="0" y="2928934"/>
            <a:ext cx="9144000" cy="3929066"/>
          </a:xfrm>
          <a:prstGeom prst="rect">
            <a:avLst/>
          </a:prstGeom>
          <a:noFill/>
        </p:spPr>
      </p:pic>
      <p:pic>
        <p:nvPicPr>
          <p:cNvPr id="6154" name="Picture 10" descr="https://media.istockphoto.com/vectors/cute-cartoon-girl-and-boy-working-in-the-garden-vector-illustration-vector-id951162598?k=20&amp;m=951162598&amp;s=612x612&amp;w=0&amp;h=zCZwCIkJPibEpKUdT-H0NV9HNyA6w0b07Te8O_P9mco=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3480" b="14215"/>
          <a:stretch>
            <a:fillRect/>
          </a:stretch>
        </p:blipFill>
        <p:spPr bwMode="auto">
          <a:xfrm>
            <a:off x="5488374" y="4214818"/>
            <a:ext cx="3359222" cy="2428868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28596" y="214290"/>
            <a:ext cx="80724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МАДОУ ЦРР –детский сад №2 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МО Усть-Лабинский район</a:t>
            </a:r>
            <a:endParaRPr lang="ru-RU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785786" y="1214422"/>
            <a:ext cx="742955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/>
              <a:t>Э</a:t>
            </a:r>
            <a:r>
              <a:rPr lang="ru-RU" sz="4400" b="1" dirty="0" smtClean="0"/>
              <a:t>кологический социальный проект: </a:t>
            </a:r>
          </a:p>
          <a:p>
            <a:pPr algn="ctr"/>
            <a:r>
              <a:rPr lang="ru-RU" sz="4400" b="1" dirty="0" smtClean="0"/>
              <a:t>«Как вырастить дерево»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571472" y="785794"/>
          <a:ext cx="8001056" cy="5715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Скругленный прямоугольник 4"/>
          <p:cNvSpPr/>
          <p:nvPr/>
        </p:nvSpPr>
        <p:spPr>
          <a:xfrm>
            <a:off x="1064513" y="238702"/>
            <a:ext cx="7014974" cy="451243"/>
          </a:xfrm>
          <a:prstGeom prst="rect">
            <a:avLst/>
          </a:prstGeom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square" lIns="91440" tIns="91440" rIns="91440" bIns="91440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4000" b="1" kern="1200" dirty="0" smtClean="0"/>
              <a:t>Опыты и эксперименты</a:t>
            </a:r>
            <a:endParaRPr lang="ru-RU" sz="4000" b="1" kern="1200" dirty="0"/>
          </a:p>
        </p:txBody>
      </p:sp>
      <p:sp>
        <p:nvSpPr>
          <p:cNvPr id="6" name="TextBox 5"/>
          <p:cNvSpPr txBox="1"/>
          <p:nvPr/>
        </p:nvSpPr>
        <p:spPr>
          <a:xfrm>
            <a:off x="928662" y="3429000"/>
            <a:ext cx="7429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Исследуем почву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/>
              <a:t>Исследования с микроскопом</a:t>
            </a:r>
            <a:endParaRPr lang="ru-RU" sz="4000" b="1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830" y="1268760"/>
            <a:ext cx="4512502" cy="33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15816" y="4882848"/>
            <a:ext cx="3012237" cy="1688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42565" y="1298488"/>
            <a:ext cx="4301435" cy="3226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581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/>
              <a:t>Алгоритм посадки желудя</a:t>
            </a:r>
            <a:endParaRPr lang="ru-RU" sz="4000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3543" y="1844824"/>
            <a:ext cx="5471254" cy="4103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442" r="6758" b="4704"/>
          <a:stretch/>
        </p:blipFill>
        <p:spPr bwMode="auto">
          <a:xfrm rot="16200000">
            <a:off x="5650954" y="2712396"/>
            <a:ext cx="3234727" cy="2368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8727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/>
              <a:t>Высадка в грунт</a:t>
            </a:r>
            <a:endParaRPr lang="ru-RU" sz="4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584" y="1196752"/>
            <a:ext cx="7304360" cy="54782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25885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/>
              <a:t>Дневник наблюдений</a:t>
            </a:r>
            <a:endParaRPr lang="ru-RU" sz="4000" b="1" dirty="0"/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23928" y="1856240"/>
            <a:ext cx="4704522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1988840"/>
            <a:ext cx="3735299" cy="2698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9476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856984" cy="93610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Дневники наблюдений воспитанников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96016" y="1082472"/>
            <a:ext cx="4136008" cy="2646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2492896"/>
            <a:ext cx="2985535" cy="398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64020" y="3573016"/>
            <a:ext cx="3871979" cy="2903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45106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514054643"/>
              </p:ext>
            </p:extLst>
          </p:nvPr>
        </p:nvGraphicFramePr>
        <p:xfrm>
          <a:off x="285720" y="0"/>
          <a:ext cx="8572560" cy="66437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6" descr="https://www.pinclipart.com/picdir/big/527-5270542_green-planet-clip-art-png-download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01024" y="214290"/>
            <a:ext cx="1001526" cy="98236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131632"/>
            <a:ext cx="4175448" cy="5567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147248" cy="922114"/>
          </a:xfrm>
        </p:spPr>
        <p:txBody>
          <a:bodyPr>
            <a:normAutofit/>
          </a:bodyPr>
          <a:lstStyle/>
          <a:p>
            <a:r>
              <a:rPr lang="ru-RU" sz="4000" b="1" dirty="0" smtClean="0"/>
              <a:t>Высадка саженца </a:t>
            </a:r>
            <a:endParaRPr lang="ru-RU" sz="4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01871" y="1131632"/>
            <a:ext cx="3905418" cy="5207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0590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214282" y="1142984"/>
          <a:ext cx="8358246" cy="5357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Скругленный прямоугольник 4"/>
          <p:cNvSpPr/>
          <p:nvPr/>
        </p:nvSpPr>
        <p:spPr>
          <a:xfrm>
            <a:off x="1071537" y="238702"/>
            <a:ext cx="7007949" cy="761406"/>
          </a:xfrm>
          <a:prstGeom prst="rect">
            <a:avLst/>
          </a:prstGeom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square" lIns="91440" tIns="91440" rIns="91440" bIns="91440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400" kern="1200" dirty="0"/>
          </a:p>
        </p:txBody>
      </p:sp>
      <p:pic>
        <p:nvPicPr>
          <p:cNvPr id="6" name="Picture 6" descr="https://www.pinclipart.com/picdir/big/527-5270542_green-planet-clip-art-png-download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4282" y="142852"/>
            <a:ext cx="1019643" cy="1000131"/>
          </a:xfrm>
          <a:prstGeom prst="rect">
            <a:avLst/>
          </a:prstGeom>
          <a:noFill/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611560" y="274638"/>
            <a:ext cx="8075240" cy="72547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Выставка рисунков</a:t>
            </a:r>
            <a:endParaRPr lang="ru-RU" b="1" dirty="0"/>
          </a:p>
        </p:txBody>
      </p:sp>
      <p:sp>
        <p:nvSpPr>
          <p:cNvPr id="10" name="Объект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277304995"/>
              </p:ext>
            </p:extLst>
          </p:nvPr>
        </p:nvGraphicFramePr>
        <p:xfrm>
          <a:off x="571472" y="285728"/>
          <a:ext cx="8001056" cy="62151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6" descr="https://www.pinclipart.com/picdir/big/527-5270542_green-planet-clip-art-png-download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83922" y="214290"/>
            <a:ext cx="1165307" cy="11430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-315416"/>
            <a:ext cx="8147248" cy="2938338"/>
          </a:xfrm>
        </p:spPr>
        <p:txBody>
          <a:bodyPr>
            <a:normAutofit/>
          </a:bodyPr>
          <a:lstStyle/>
          <a:p>
            <a:r>
              <a:rPr lang="ru-RU" b="1" dirty="0" smtClean="0"/>
              <a:t>Экологическая исследовательская программа «Зеленая дорога»</a:t>
            </a:r>
            <a:endParaRPr lang="ru-RU" b="1" dirty="0"/>
          </a:p>
        </p:txBody>
      </p:sp>
      <p:pic>
        <p:nvPicPr>
          <p:cNvPr id="1026" name="Picture 2" descr="C:\Users\Оля\Documents\нещеретова методические материалы\Текущая работа\мероприяти 21-22\Проект зеленая дорога\JPG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31840" y="2204864"/>
            <a:ext cx="319999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9649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405042909"/>
              </p:ext>
            </p:extLst>
          </p:nvPr>
        </p:nvGraphicFramePr>
        <p:xfrm>
          <a:off x="908586" y="1484784"/>
          <a:ext cx="7623853" cy="40324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539552" y="214290"/>
            <a:ext cx="71042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Отзывы участников проекта</a:t>
            </a:r>
            <a:endParaRPr lang="ru-RU" sz="40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493" t="4921" r="25461" b="50000"/>
          <a:stretch/>
        </p:blipFill>
        <p:spPr bwMode="auto">
          <a:xfrm>
            <a:off x="1187622" y="1556792"/>
            <a:ext cx="1223913" cy="1236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6" descr="https://www.pinclipart.com/picdir/big/527-5270542_green-planet-clip-art-png-download.pn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83922" y="214290"/>
            <a:ext cx="1165307" cy="11430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 descr="http://demo.altaikdm.ru/uploads/_pages/5222/zelenaja-volna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48" name="AutoShape 4" descr="http://demo.altaikdm.ru/uploads/_pages/5222/zelenaja-volna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50" name="Picture 6" descr="https://static7.depositphotos.com/1000422/762/v/950/depositphotos_7629901-stock-illustration-green-eco-background.jp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250" r="5208" b="52957"/>
          <a:stretch>
            <a:fillRect/>
          </a:stretch>
        </p:blipFill>
        <p:spPr bwMode="auto">
          <a:xfrm>
            <a:off x="358591" y="3185652"/>
            <a:ext cx="8499689" cy="3386596"/>
          </a:xfrm>
          <a:prstGeom prst="rect">
            <a:avLst/>
          </a:prstGeom>
          <a:noFill/>
        </p:spPr>
      </p:pic>
      <p:pic>
        <p:nvPicPr>
          <p:cNvPr id="6154" name="Picture 10" descr="https://media.istockphoto.com/vectors/cute-cartoon-girl-and-boy-working-in-the-garden-vector-illustration-vector-id951162598?k=20&amp;m=951162598&amp;s=612x612&amp;w=0&amp;h=zCZwCIkJPibEpKUdT-H0NV9HNyA6w0b07Te8O_P9mco=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3480" b="14215"/>
          <a:stretch>
            <a:fillRect/>
          </a:stretch>
        </p:blipFill>
        <p:spPr bwMode="auto">
          <a:xfrm>
            <a:off x="5500694" y="4257711"/>
            <a:ext cx="3201131" cy="2314561"/>
          </a:xfrm>
          <a:prstGeom prst="rect">
            <a:avLst/>
          </a:prstGeom>
          <a:noFill/>
        </p:spPr>
      </p:pic>
      <p:sp>
        <p:nvSpPr>
          <p:cNvPr id="8" name="Облако 7"/>
          <p:cNvSpPr/>
          <p:nvPr/>
        </p:nvSpPr>
        <p:spPr>
          <a:xfrm>
            <a:off x="1547664" y="1413084"/>
            <a:ext cx="5832647" cy="2857520"/>
          </a:xfrm>
          <a:prstGeom prst="cloud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307975" y="160338"/>
            <a:ext cx="78288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rgbClr val="00B050"/>
                </a:solidFill>
              </a:rPr>
              <a:t>      Рады сотрудничеству</a:t>
            </a:r>
            <a:endParaRPr lang="ru-RU" sz="5400" b="1" dirty="0">
              <a:solidFill>
                <a:srgbClr val="00B05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41941" y="-1608"/>
            <a:ext cx="1165225" cy="1146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619672" y="2420888"/>
            <a:ext cx="59046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Наши контакты:</a:t>
            </a:r>
          </a:p>
          <a:p>
            <a:r>
              <a:rPr lang="ru-RU" dirty="0" smtClean="0"/>
              <a:t>Сайт детского сада:</a:t>
            </a:r>
            <a:r>
              <a:rPr lang="en-US" dirty="0" smtClean="0"/>
              <a:t>http</a:t>
            </a:r>
            <a:r>
              <a:rPr lang="en-US" dirty="0"/>
              <a:t>://www.madou-ds2ul.ru</a:t>
            </a:r>
            <a:endParaRPr lang="ru-RU" dirty="0" smtClean="0"/>
          </a:p>
          <a:p>
            <a:r>
              <a:rPr lang="ru-RU" dirty="0" smtClean="0"/>
              <a:t>Электронная почта: 3426876</a:t>
            </a:r>
            <a:r>
              <a:rPr lang="en-US" dirty="0" smtClean="0"/>
              <a:t>@rambler.ru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23528" y="1052736"/>
            <a:ext cx="2989458" cy="3672408"/>
            <a:chOff x="527381" y="1052736"/>
            <a:chExt cx="3889933" cy="3262081"/>
          </a:xfrm>
        </p:grpSpPr>
        <p:sp>
          <p:nvSpPr>
            <p:cNvPr id="3" name="object 3"/>
            <p:cNvSpPr/>
            <p:nvPr/>
          </p:nvSpPr>
          <p:spPr>
            <a:xfrm>
              <a:off x="527381" y="1052736"/>
              <a:ext cx="3869360" cy="3262081"/>
            </a:xfrm>
            <a:custGeom>
              <a:avLst/>
              <a:gdLst/>
              <a:ahLst/>
              <a:cxnLst/>
              <a:rect l="l" t="t" r="r" b="b"/>
              <a:pathLst>
                <a:path w="3779520" h="2917190">
                  <a:moveTo>
                    <a:pt x="3293364" y="0"/>
                  </a:moveTo>
                  <a:lnTo>
                    <a:pt x="486168" y="0"/>
                  </a:lnTo>
                  <a:lnTo>
                    <a:pt x="439347" y="2225"/>
                  </a:lnTo>
                  <a:lnTo>
                    <a:pt x="393785" y="8766"/>
                  </a:lnTo>
                  <a:lnTo>
                    <a:pt x="349686" y="19419"/>
                  </a:lnTo>
                  <a:lnTo>
                    <a:pt x="307253" y="33980"/>
                  </a:lnTo>
                  <a:lnTo>
                    <a:pt x="266691" y="52245"/>
                  </a:lnTo>
                  <a:lnTo>
                    <a:pt x="228203" y="74010"/>
                  </a:lnTo>
                  <a:lnTo>
                    <a:pt x="191993" y="99071"/>
                  </a:lnTo>
                  <a:lnTo>
                    <a:pt x="158265" y="127225"/>
                  </a:lnTo>
                  <a:lnTo>
                    <a:pt x="127222" y="158268"/>
                  </a:lnTo>
                  <a:lnTo>
                    <a:pt x="99068" y="191996"/>
                  </a:lnTo>
                  <a:lnTo>
                    <a:pt x="74007" y="228206"/>
                  </a:lnTo>
                  <a:lnTo>
                    <a:pt x="52242" y="266692"/>
                  </a:lnTo>
                  <a:lnTo>
                    <a:pt x="33978" y="307253"/>
                  </a:lnTo>
                  <a:lnTo>
                    <a:pt x="19418" y="349683"/>
                  </a:lnTo>
                  <a:lnTo>
                    <a:pt x="8766" y="393780"/>
                  </a:lnTo>
                  <a:lnTo>
                    <a:pt x="2225" y="439338"/>
                  </a:lnTo>
                  <a:lnTo>
                    <a:pt x="0" y="486156"/>
                  </a:lnTo>
                  <a:lnTo>
                    <a:pt x="0" y="2430780"/>
                  </a:lnTo>
                  <a:lnTo>
                    <a:pt x="2225" y="2477597"/>
                  </a:lnTo>
                  <a:lnTo>
                    <a:pt x="8766" y="2523155"/>
                  </a:lnTo>
                  <a:lnTo>
                    <a:pt x="19418" y="2567252"/>
                  </a:lnTo>
                  <a:lnTo>
                    <a:pt x="33978" y="2609682"/>
                  </a:lnTo>
                  <a:lnTo>
                    <a:pt x="52242" y="2650243"/>
                  </a:lnTo>
                  <a:lnTo>
                    <a:pt x="74007" y="2688729"/>
                  </a:lnTo>
                  <a:lnTo>
                    <a:pt x="99068" y="2724939"/>
                  </a:lnTo>
                  <a:lnTo>
                    <a:pt x="127222" y="2758667"/>
                  </a:lnTo>
                  <a:lnTo>
                    <a:pt x="158265" y="2789710"/>
                  </a:lnTo>
                  <a:lnTo>
                    <a:pt x="191993" y="2817864"/>
                  </a:lnTo>
                  <a:lnTo>
                    <a:pt x="228203" y="2842925"/>
                  </a:lnTo>
                  <a:lnTo>
                    <a:pt x="266691" y="2864690"/>
                  </a:lnTo>
                  <a:lnTo>
                    <a:pt x="307253" y="2882955"/>
                  </a:lnTo>
                  <a:lnTo>
                    <a:pt x="349686" y="2897516"/>
                  </a:lnTo>
                  <a:lnTo>
                    <a:pt x="393785" y="2908169"/>
                  </a:lnTo>
                  <a:lnTo>
                    <a:pt x="439347" y="2914710"/>
                  </a:lnTo>
                  <a:lnTo>
                    <a:pt x="486168" y="2916936"/>
                  </a:lnTo>
                  <a:lnTo>
                    <a:pt x="3293364" y="2916936"/>
                  </a:lnTo>
                  <a:lnTo>
                    <a:pt x="3340181" y="2914710"/>
                  </a:lnTo>
                  <a:lnTo>
                    <a:pt x="3385739" y="2908169"/>
                  </a:lnTo>
                  <a:lnTo>
                    <a:pt x="3429836" y="2897516"/>
                  </a:lnTo>
                  <a:lnTo>
                    <a:pt x="3472266" y="2882955"/>
                  </a:lnTo>
                  <a:lnTo>
                    <a:pt x="3512827" y="2864690"/>
                  </a:lnTo>
                  <a:lnTo>
                    <a:pt x="3551313" y="2842925"/>
                  </a:lnTo>
                  <a:lnTo>
                    <a:pt x="3587523" y="2817864"/>
                  </a:lnTo>
                  <a:lnTo>
                    <a:pt x="3621251" y="2789710"/>
                  </a:lnTo>
                  <a:lnTo>
                    <a:pt x="3652294" y="2758667"/>
                  </a:lnTo>
                  <a:lnTo>
                    <a:pt x="3680448" y="2724939"/>
                  </a:lnTo>
                  <a:lnTo>
                    <a:pt x="3705509" y="2688729"/>
                  </a:lnTo>
                  <a:lnTo>
                    <a:pt x="3727274" y="2650243"/>
                  </a:lnTo>
                  <a:lnTo>
                    <a:pt x="3745539" y="2609682"/>
                  </a:lnTo>
                  <a:lnTo>
                    <a:pt x="3760100" y="2567252"/>
                  </a:lnTo>
                  <a:lnTo>
                    <a:pt x="3770753" y="2523155"/>
                  </a:lnTo>
                  <a:lnTo>
                    <a:pt x="3777294" y="2477597"/>
                  </a:lnTo>
                  <a:lnTo>
                    <a:pt x="3779520" y="2430780"/>
                  </a:lnTo>
                  <a:lnTo>
                    <a:pt x="3779520" y="486156"/>
                  </a:lnTo>
                  <a:lnTo>
                    <a:pt x="3777294" y="439338"/>
                  </a:lnTo>
                  <a:lnTo>
                    <a:pt x="3770753" y="393780"/>
                  </a:lnTo>
                  <a:lnTo>
                    <a:pt x="3760100" y="349683"/>
                  </a:lnTo>
                  <a:lnTo>
                    <a:pt x="3745539" y="307253"/>
                  </a:lnTo>
                  <a:lnTo>
                    <a:pt x="3727274" y="266692"/>
                  </a:lnTo>
                  <a:lnTo>
                    <a:pt x="3705509" y="228206"/>
                  </a:lnTo>
                  <a:lnTo>
                    <a:pt x="3680448" y="191996"/>
                  </a:lnTo>
                  <a:lnTo>
                    <a:pt x="3652294" y="158268"/>
                  </a:lnTo>
                  <a:lnTo>
                    <a:pt x="3621251" y="127225"/>
                  </a:lnTo>
                  <a:lnTo>
                    <a:pt x="3587523" y="99071"/>
                  </a:lnTo>
                  <a:lnTo>
                    <a:pt x="3551313" y="74010"/>
                  </a:lnTo>
                  <a:lnTo>
                    <a:pt x="3512827" y="52245"/>
                  </a:lnTo>
                  <a:lnTo>
                    <a:pt x="3472266" y="33980"/>
                  </a:lnTo>
                  <a:lnTo>
                    <a:pt x="3429836" y="19419"/>
                  </a:lnTo>
                  <a:lnTo>
                    <a:pt x="3385739" y="8766"/>
                  </a:lnTo>
                  <a:lnTo>
                    <a:pt x="3340181" y="2225"/>
                  </a:lnTo>
                  <a:lnTo>
                    <a:pt x="3293364" y="0"/>
                  </a:lnTo>
                  <a:close/>
                </a:path>
              </a:pathLst>
            </a:custGeom>
            <a:solidFill>
              <a:srgbClr val="DEEB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37794" y="1271777"/>
              <a:ext cx="3779520" cy="2917190"/>
            </a:xfrm>
            <a:custGeom>
              <a:avLst/>
              <a:gdLst/>
              <a:ahLst/>
              <a:cxnLst/>
              <a:rect l="l" t="t" r="r" b="b"/>
              <a:pathLst>
                <a:path w="3779520" h="2917190">
                  <a:moveTo>
                    <a:pt x="0" y="486156"/>
                  </a:moveTo>
                  <a:lnTo>
                    <a:pt x="2225" y="439338"/>
                  </a:lnTo>
                  <a:lnTo>
                    <a:pt x="8766" y="393780"/>
                  </a:lnTo>
                  <a:lnTo>
                    <a:pt x="19418" y="349683"/>
                  </a:lnTo>
                  <a:lnTo>
                    <a:pt x="33978" y="307253"/>
                  </a:lnTo>
                  <a:lnTo>
                    <a:pt x="52242" y="266692"/>
                  </a:lnTo>
                  <a:lnTo>
                    <a:pt x="74007" y="228206"/>
                  </a:lnTo>
                  <a:lnTo>
                    <a:pt x="99068" y="191996"/>
                  </a:lnTo>
                  <a:lnTo>
                    <a:pt x="127222" y="158268"/>
                  </a:lnTo>
                  <a:lnTo>
                    <a:pt x="158265" y="127225"/>
                  </a:lnTo>
                  <a:lnTo>
                    <a:pt x="191993" y="99071"/>
                  </a:lnTo>
                  <a:lnTo>
                    <a:pt x="228203" y="74010"/>
                  </a:lnTo>
                  <a:lnTo>
                    <a:pt x="266691" y="52245"/>
                  </a:lnTo>
                  <a:lnTo>
                    <a:pt x="307253" y="33980"/>
                  </a:lnTo>
                  <a:lnTo>
                    <a:pt x="349686" y="19419"/>
                  </a:lnTo>
                  <a:lnTo>
                    <a:pt x="393785" y="8766"/>
                  </a:lnTo>
                  <a:lnTo>
                    <a:pt x="439347" y="2225"/>
                  </a:lnTo>
                  <a:lnTo>
                    <a:pt x="486168" y="0"/>
                  </a:lnTo>
                  <a:lnTo>
                    <a:pt x="3293364" y="0"/>
                  </a:lnTo>
                  <a:lnTo>
                    <a:pt x="3340181" y="2225"/>
                  </a:lnTo>
                  <a:lnTo>
                    <a:pt x="3385739" y="8766"/>
                  </a:lnTo>
                  <a:lnTo>
                    <a:pt x="3429836" y="19419"/>
                  </a:lnTo>
                  <a:lnTo>
                    <a:pt x="3472266" y="33980"/>
                  </a:lnTo>
                  <a:lnTo>
                    <a:pt x="3512827" y="52245"/>
                  </a:lnTo>
                  <a:lnTo>
                    <a:pt x="3551313" y="74010"/>
                  </a:lnTo>
                  <a:lnTo>
                    <a:pt x="3587523" y="99071"/>
                  </a:lnTo>
                  <a:lnTo>
                    <a:pt x="3621251" y="127225"/>
                  </a:lnTo>
                  <a:lnTo>
                    <a:pt x="3652294" y="158268"/>
                  </a:lnTo>
                  <a:lnTo>
                    <a:pt x="3680448" y="191996"/>
                  </a:lnTo>
                  <a:lnTo>
                    <a:pt x="3705509" y="228206"/>
                  </a:lnTo>
                  <a:lnTo>
                    <a:pt x="3727274" y="266692"/>
                  </a:lnTo>
                  <a:lnTo>
                    <a:pt x="3745539" y="307253"/>
                  </a:lnTo>
                  <a:lnTo>
                    <a:pt x="3760100" y="349683"/>
                  </a:lnTo>
                  <a:lnTo>
                    <a:pt x="3770753" y="393780"/>
                  </a:lnTo>
                  <a:lnTo>
                    <a:pt x="3777294" y="439338"/>
                  </a:lnTo>
                  <a:lnTo>
                    <a:pt x="3779520" y="486156"/>
                  </a:lnTo>
                  <a:lnTo>
                    <a:pt x="3779520" y="2430780"/>
                  </a:lnTo>
                  <a:lnTo>
                    <a:pt x="3777294" y="2477597"/>
                  </a:lnTo>
                  <a:lnTo>
                    <a:pt x="3770753" y="2523155"/>
                  </a:lnTo>
                  <a:lnTo>
                    <a:pt x="3760100" y="2567252"/>
                  </a:lnTo>
                  <a:lnTo>
                    <a:pt x="3745539" y="2609682"/>
                  </a:lnTo>
                  <a:lnTo>
                    <a:pt x="3727274" y="2650243"/>
                  </a:lnTo>
                  <a:lnTo>
                    <a:pt x="3705509" y="2688729"/>
                  </a:lnTo>
                  <a:lnTo>
                    <a:pt x="3680448" y="2724939"/>
                  </a:lnTo>
                  <a:lnTo>
                    <a:pt x="3652294" y="2758667"/>
                  </a:lnTo>
                  <a:lnTo>
                    <a:pt x="3621251" y="2789710"/>
                  </a:lnTo>
                  <a:lnTo>
                    <a:pt x="3587523" y="2817864"/>
                  </a:lnTo>
                  <a:lnTo>
                    <a:pt x="3551313" y="2842925"/>
                  </a:lnTo>
                  <a:lnTo>
                    <a:pt x="3512827" y="2864690"/>
                  </a:lnTo>
                  <a:lnTo>
                    <a:pt x="3472266" y="2882955"/>
                  </a:lnTo>
                  <a:lnTo>
                    <a:pt x="3429836" y="2897516"/>
                  </a:lnTo>
                  <a:lnTo>
                    <a:pt x="3385739" y="2908169"/>
                  </a:lnTo>
                  <a:lnTo>
                    <a:pt x="3340181" y="2914710"/>
                  </a:lnTo>
                  <a:lnTo>
                    <a:pt x="3293364" y="2916936"/>
                  </a:lnTo>
                  <a:lnTo>
                    <a:pt x="486168" y="2916936"/>
                  </a:lnTo>
                  <a:lnTo>
                    <a:pt x="439347" y="2914710"/>
                  </a:lnTo>
                  <a:lnTo>
                    <a:pt x="393785" y="2908169"/>
                  </a:lnTo>
                  <a:lnTo>
                    <a:pt x="349686" y="2897516"/>
                  </a:lnTo>
                  <a:lnTo>
                    <a:pt x="307253" y="2882955"/>
                  </a:lnTo>
                  <a:lnTo>
                    <a:pt x="266691" y="2864690"/>
                  </a:lnTo>
                  <a:lnTo>
                    <a:pt x="228203" y="2842925"/>
                  </a:lnTo>
                  <a:lnTo>
                    <a:pt x="191993" y="2817864"/>
                  </a:lnTo>
                  <a:lnTo>
                    <a:pt x="158265" y="2789710"/>
                  </a:lnTo>
                  <a:lnTo>
                    <a:pt x="127222" y="2758667"/>
                  </a:lnTo>
                  <a:lnTo>
                    <a:pt x="99068" y="2724939"/>
                  </a:lnTo>
                  <a:lnTo>
                    <a:pt x="74007" y="2688729"/>
                  </a:lnTo>
                  <a:lnTo>
                    <a:pt x="52242" y="2650243"/>
                  </a:lnTo>
                  <a:lnTo>
                    <a:pt x="33978" y="2609682"/>
                  </a:lnTo>
                  <a:lnTo>
                    <a:pt x="19418" y="2567252"/>
                  </a:lnTo>
                  <a:lnTo>
                    <a:pt x="8766" y="2523155"/>
                  </a:lnTo>
                  <a:lnTo>
                    <a:pt x="2225" y="2477597"/>
                  </a:lnTo>
                  <a:lnTo>
                    <a:pt x="0" y="2430780"/>
                  </a:lnTo>
                  <a:lnTo>
                    <a:pt x="0" y="486156"/>
                  </a:lnTo>
                  <a:close/>
                </a:path>
              </a:pathLst>
            </a:custGeom>
            <a:ln w="19811">
              <a:solidFill>
                <a:srgbClr val="41709C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652199" y="1370069"/>
            <a:ext cx="2416969" cy="33368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78790" marR="160655" indent="-31115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imes New Roman"/>
                <a:cs typeface="Times New Roman"/>
              </a:rPr>
              <a:t>Распоряжение</a:t>
            </a:r>
            <a:r>
              <a:rPr sz="1800" spc="-7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Правительства Российской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Федерации</a:t>
            </a:r>
            <a:endParaRPr sz="1800" dirty="0">
              <a:latin typeface="Times New Roman"/>
              <a:cs typeface="Times New Roman"/>
            </a:endParaRPr>
          </a:p>
          <a:p>
            <a:pPr marL="12700" marR="5080" indent="238760">
              <a:lnSpc>
                <a:spcPct val="100000"/>
              </a:lnSpc>
            </a:pPr>
            <a:r>
              <a:rPr sz="1800" dirty="0">
                <a:latin typeface="Times New Roman"/>
                <a:cs typeface="Times New Roman"/>
              </a:rPr>
              <a:t>от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19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ноября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2024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№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3333-</a:t>
            </a:r>
            <a:r>
              <a:rPr sz="1800" spc="-50" dirty="0">
                <a:latin typeface="Times New Roman"/>
                <a:cs typeface="Times New Roman"/>
              </a:rPr>
              <a:t>р </a:t>
            </a:r>
            <a:r>
              <a:rPr sz="1800" spc="-20" dirty="0">
                <a:latin typeface="Times New Roman"/>
                <a:cs typeface="Times New Roman"/>
              </a:rPr>
              <a:t>Комплексный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план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мероприятий</a:t>
            </a:r>
            <a:endParaRPr sz="1800" dirty="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800" dirty="0">
                <a:latin typeface="Times New Roman"/>
                <a:cs typeface="Times New Roman"/>
              </a:rPr>
              <a:t>по</a:t>
            </a:r>
            <a:r>
              <a:rPr sz="1800" spc="-10" dirty="0">
                <a:latin typeface="Times New Roman"/>
                <a:cs typeface="Times New Roman"/>
              </a:rPr>
              <a:t> повышению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качества</a:t>
            </a:r>
            <a:endParaRPr sz="1800" dirty="0">
              <a:latin typeface="Times New Roman"/>
              <a:cs typeface="Times New Roman"/>
            </a:endParaRPr>
          </a:p>
          <a:p>
            <a:pPr marL="13970" marR="5715" algn="ctr">
              <a:lnSpc>
                <a:spcPct val="100000"/>
              </a:lnSpc>
            </a:pPr>
            <a:r>
              <a:rPr sz="1800" spc="-20" dirty="0">
                <a:latin typeface="Times New Roman"/>
                <a:cs typeface="Times New Roman"/>
              </a:rPr>
              <a:t>математического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естественно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50" dirty="0">
                <a:latin typeface="Times New Roman"/>
                <a:cs typeface="Times New Roman"/>
              </a:rPr>
              <a:t>- </a:t>
            </a:r>
            <a:r>
              <a:rPr sz="1800" spc="-20" dirty="0">
                <a:latin typeface="Times New Roman"/>
                <a:cs typeface="Times New Roman"/>
              </a:rPr>
              <a:t>научного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образования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на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период </a:t>
            </a:r>
            <a:r>
              <a:rPr sz="1800" dirty="0">
                <a:latin typeface="Times New Roman"/>
                <a:cs typeface="Times New Roman"/>
              </a:rPr>
              <a:t>2030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года</a:t>
            </a:r>
            <a:endParaRPr sz="1800" dirty="0">
              <a:latin typeface="Times New Roman"/>
              <a:cs typeface="Times New Roman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357789" y="1844824"/>
            <a:ext cx="7161371" cy="4034957"/>
            <a:chOff x="1737360" y="1526794"/>
            <a:chExt cx="9548495" cy="3941445"/>
          </a:xfrm>
        </p:grpSpPr>
        <p:pic>
          <p:nvPicPr>
            <p:cNvPr id="7" name="object 7"/>
            <p:cNvPicPr/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37360" y="4343400"/>
              <a:ext cx="1243584" cy="1124712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4517136" y="2359152"/>
              <a:ext cx="603885" cy="695325"/>
            </a:xfrm>
            <a:custGeom>
              <a:avLst/>
              <a:gdLst/>
              <a:ahLst/>
              <a:cxnLst/>
              <a:rect l="l" t="t" r="r" b="b"/>
              <a:pathLst>
                <a:path w="603885" h="695325">
                  <a:moveTo>
                    <a:pt x="301751" y="0"/>
                  </a:moveTo>
                  <a:lnTo>
                    <a:pt x="301751" y="173736"/>
                  </a:lnTo>
                  <a:lnTo>
                    <a:pt x="0" y="173736"/>
                  </a:lnTo>
                  <a:lnTo>
                    <a:pt x="0" y="521208"/>
                  </a:lnTo>
                  <a:lnTo>
                    <a:pt x="301751" y="521208"/>
                  </a:lnTo>
                  <a:lnTo>
                    <a:pt x="301751" y="694944"/>
                  </a:lnTo>
                  <a:lnTo>
                    <a:pt x="603503" y="347472"/>
                  </a:lnTo>
                  <a:lnTo>
                    <a:pt x="301751" y="0"/>
                  </a:lnTo>
                  <a:close/>
                </a:path>
              </a:pathLst>
            </a:custGeom>
            <a:solidFill>
              <a:srgbClr val="DEEB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17136" y="2359152"/>
              <a:ext cx="603885" cy="695325"/>
            </a:xfrm>
            <a:custGeom>
              <a:avLst/>
              <a:gdLst/>
              <a:ahLst/>
              <a:cxnLst/>
              <a:rect l="l" t="t" r="r" b="b"/>
              <a:pathLst>
                <a:path w="603885" h="695325">
                  <a:moveTo>
                    <a:pt x="0" y="173736"/>
                  </a:moveTo>
                  <a:lnTo>
                    <a:pt x="301751" y="173736"/>
                  </a:lnTo>
                  <a:lnTo>
                    <a:pt x="301751" y="0"/>
                  </a:lnTo>
                  <a:lnTo>
                    <a:pt x="603503" y="347472"/>
                  </a:lnTo>
                  <a:lnTo>
                    <a:pt x="301751" y="694944"/>
                  </a:lnTo>
                  <a:lnTo>
                    <a:pt x="301751" y="521208"/>
                  </a:lnTo>
                  <a:lnTo>
                    <a:pt x="0" y="521208"/>
                  </a:lnTo>
                  <a:lnTo>
                    <a:pt x="0" y="173736"/>
                  </a:lnTo>
                  <a:close/>
                </a:path>
              </a:pathLst>
            </a:custGeom>
            <a:ln w="12191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261610" y="1536954"/>
              <a:ext cx="6014085" cy="2103120"/>
            </a:xfrm>
            <a:custGeom>
              <a:avLst/>
              <a:gdLst/>
              <a:ahLst/>
              <a:cxnLst/>
              <a:rect l="l" t="t" r="r" b="b"/>
              <a:pathLst>
                <a:path w="6014084" h="2103120">
                  <a:moveTo>
                    <a:pt x="5663184" y="0"/>
                  </a:moveTo>
                  <a:lnTo>
                    <a:pt x="350519" y="0"/>
                  </a:lnTo>
                  <a:lnTo>
                    <a:pt x="302964" y="3200"/>
                  </a:lnTo>
                  <a:lnTo>
                    <a:pt x="257351" y="12523"/>
                  </a:lnTo>
                  <a:lnTo>
                    <a:pt x="214098" y="27551"/>
                  </a:lnTo>
                  <a:lnTo>
                    <a:pt x="173623" y="47864"/>
                  </a:lnTo>
                  <a:lnTo>
                    <a:pt x="136344" y="73047"/>
                  </a:lnTo>
                  <a:lnTo>
                    <a:pt x="102679" y="102679"/>
                  </a:lnTo>
                  <a:lnTo>
                    <a:pt x="73047" y="136344"/>
                  </a:lnTo>
                  <a:lnTo>
                    <a:pt x="47864" y="173623"/>
                  </a:lnTo>
                  <a:lnTo>
                    <a:pt x="27551" y="214098"/>
                  </a:lnTo>
                  <a:lnTo>
                    <a:pt x="12523" y="257351"/>
                  </a:lnTo>
                  <a:lnTo>
                    <a:pt x="3200" y="302964"/>
                  </a:lnTo>
                  <a:lnTo>
                    <a:pt x="0" y="350520"/>
                  </a:lnTo>
                  <a:lnTo>
                    <a:pt x="0" y="1752600"/>
                  </a:lnTo>
                  <a:lnTo>
                    <a:pt x="3200" y="1800155"/>
                  </a:lnTo>
                  <a:lnTo>
                    <a:pt x="12523" y="1845768"/>
                  </a:lnTo>
                  <a:lnTo>
                    <a:pt x="27551" y="1889021"/>
                  </a:lnTo>
                  <a:lnTo>
                    <a:pt x="47864" y="1929496"/>
                  </a:lnTo>
                  <a:lnTo>
                    <a:pt x="73047" y="1966775"/>
                  </a:lnTo>
                  <a:lnTo>
                    <a:pt x="102679" y="2000440"/>
                  </a:lnTo>
                  <a:lnTo>
                    <a:pt x="136344" y="2030072"/>
                  </a:lnTo>
                  <a:lnTo>
                    <a:pt x="173623" y="2055255"/>
                  </a:lnTo>
                  <a:lnTo>
                    <a:pt x="214098" y="2075568"/>
                  </a:lnTo>
                  <a:lnTo>
                    <a:pt x="257351" y="2090596"/>
                  </a:lnTo>
                  <a:lnTo>
                    <a:pt x="302964" y="2099919"/>
                  </a:lnTo>
                  <a:lnTo>
                    <a:pt x="350519" y="2103120"/>
                  </a:lnTo>
                  <a:lnTo>
                    <a:pt x="5663184" y="2103120"/>
                  </a:lnTo>
                  <a:lnTo>
                    <a:pt x="5710739" y="2099919"/>
                  </a:lnTo>
                  <a:lnTo>
                    <a:pt x="5756352" y="2090596"/>
                  </a:lnTo>
                  <a:lnTo>
                    <a:pt x="5799605" y="2075568"/>
                  </a:lnTo>
                  <a:lnTo>
                    <a:pt x="5840080" y="2055255"/>
                  </a:lnTo>
                  <a:lnTo>
                    <a:pt x="5877359" y="2030072"/>
                  </a:lnTo>
                  <a:lnTo>
                    <a:pt x="5911024" y="2000440"/>
                  </a:lnTo>
                  <a:lnTo>
                    <a:pt x="5940656" y="1966775"/>
                  </a:lnTo>
                  <a:lnTo>
                    <a:pt x="5965839" y="1929496"/>
                  </a:lnTo>
                  <a:lnTo>
                    <a:pt x="5986152" y="1889021"/>
                  </a:lnTo>
                  <a:lnTo>
                    <a:pt x="6001180" y="1845768"/>
                  </a:lnTo>
                  <a:lnTo>
                    <a:pt x="6010503" y="1800155"/>
                  </a:lnTo>
                  <a:lnTo>
                    <a:pt x="6013704" y="1752600"/>
                  </a:lnTo>
                  <a:lnTo>
                    <a:pt x="6013704" y="350520"/>
                  </a:lnTo>
                  <a:lnTo>
                    <a:pt x="6010503" y="302964"/>
                  </a:lnTo>
                  <a:lnTo>
                    <a:pt x="6001180" y="257351"/>
                  </a:lnTo>
                  <a:lnTo>
                    <a:pt x="5986152" y="214098"/>
                  </a:lnTo>
                  <a:lnTo>
                    <a:pt x="5965839" y="173623"/>
                  </a:lnTo>
                  <a:lnTo>
                    <a:pt x="5940656" y="136344"/>
                  </a:lnTo>
                  <a:lnTo>
                    <a:pt x="5911024" y="102679"/>
                  </a:lnTo>
                  <a:lnTo>
                    <a:pt x="5877359" y="73047"/>
                  </a:lnTo>
                  <a:lnTo>
                    <a:pt x="5840080" y="47864"/>
                  </a:lnTo>
                  <a:lnTo>
                    <a:pt x="5799605" y="27551"/>
                  </a:lnTo>
                  <a:lnTo>
                    <a:pt x="5756352" y="12523"/>
                  </a:lnTo>
                  <a:lnTo>
                    <a:pt x="5710739" y="3200"/>
                  </a:lnTo>
                  <a:lnTo>
                    <a:pt x="5663184" y="0"/>
                  </a:lnTo>
                  <a:close/>
                </a:path>
              </a:pathLst>
            </a:custGeom>
            <a:solidFill>
              <a:srgbClr val="DEEB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261610" y="1536954"/>
              <a:ext cx="6014085" cy="2103120"/>
            </a:xfrm>
            <a:custGeom>
              <a:avLst/>
              <a:gdLst/>
              <a:ahLst/>
              <a:cxnLst/>
              <a:rect l="l" t="t" r="r" b="b"/>
              <a:pathLst>
                <a:path w="6014084" h="2103120">
                  <a:moveTo>
                    <a:pt x="0" y="350520"/>
                  </a:moveTo>
                  <a:lnTo>
                    <a:pt x="3200" y="302964"/>
                  </a:lnTo>
                  <a:lnTo>
                    <a:pt x="12523" y="257351"/>
                  </a:lnTo>
                  <a:lnTo>
                    <a:pt x="27551" y="214098"/>
                  </a:lnTo>
                  <a:lnTo>
                    <a:pt x="47864" y="173623"/>
                  </a:lnTo>
                  <a:lnTo>
                    <a:pt x="73047" y="136344"/>
                  </a:lnTo>
                  <a:lnTo>
                    <a:pt x="102679" y="102679"/>
                  </a:lnTo>
                  <a:lnTo>
                    <a:pt x="136344" y="73047"/>
                  </a:lnTo>
                  <a:lnTo>
                    <a:pt x="173623" y="47864"/>
                  </a:lnTo>
                  <a:lnTo>
                    <a:pt x="214098" y="27551"/>
                  </a:lnTo>
                  <a:lnTo>
                    <a:pt x="257351" y="12523"/>
                  </a:lnTo>
                  <a:lnTo>
                    <a:pt x="302964" y="3200"/>
                  </a:lnTo>
                  <a:lnTo>
                    <a:pt x="350519" y="0"/>
                  </a:lnTo>
                  <a:lnTo>
                    <a:pt x="5663184" y="0"/>
                  </a:lnTo>
                  <a:lnTo>
                    <a:pt x="5710739" y="3200"/>
                  </a:lnTo>
                  <a:lnTo>
                    <a:pt x="5756352" y="12523"/>
                  </a:lnTo>
                  <a:lnTo>
                    <a:pt x="5799605" y="27551"/>
                  </a:lnTo>
                  <a:lnTo>
                    <a:pt x="5840080" y="47864"/>
                  </a:lnTo>
                  <a:lnTo>
                    <a:pt x="5877359" y="73047"/>
                  </a:lnTo>
                  <a:lnTo>
                    <a:pt x="5911024" y="102679"/>
                  </a:lnTo>
                  <a:lnTo>
                    <a:pt x="5940656" y="136344"/>
                  </a:lnTo>
                  <a:lnTo>
                    <a:pt x="5965839" y="173623"/>
                  </a:lnTo>
                  <a:lnTo>
                    <a:pt x="5986152" y="214098"/>
                  </a:lnTo>
                  <a:lnTo>
                    <a:pt x="6001180" y="257351"/>
                  </a:lnTo>
                  <a:lnTo>
                    <a:pt x="6010503" y="302964"/>
                  </a:lnTo>
                  <a:lnTo>
                    <a:pt x="6013704" y="350520"/>
                  </a:lnTo>
                  <a:lnTo>
                    <a:pt x="6013704" y="1752600"/>
                  </a:lnTo>
                  <a:lnTo>
                    <a:pt x="6010503" y="1800155"/>
                  </a:lnTo>
                  <a:lnTo>
                    <a:pt x="6001180" y="1845768"/>
                  </a:lnTo>
                  <a:lnTo>
                    <a:pt x="5986152" y="1889021"/>
                  </a:lnTo>
                  <a:lnTo>
                    <a:pt x="5965839" y="1929496"/>
                  </a:lnTo>
                  <a:lnTo>
                    <a:pt x="5940656" y="1966775"/>
                  </a:lnTo>
                  <a:lnTo>
                    <a:pt x="5911024" y="2000440"/>
                  </a:lnTo>
                  <a:lnTo>
                    <a:pt x="5877359" y="2030072"/>
                  </a:lnTo>
                  <a:lnTo>
                    <a:pt x="5840080" y="2055255"/>
                  </a:lnTo>
                  <a:lnTo>
                    <a:pt x="5799605" y="2075568"/>
                  </a:lnTo>
                  <a:lnTo>
                    <a:pt x="5756352" y="2090596"/>
                  </a:lnTo>
                  <a:lnTo>
                    <a:pt x="5710739" y="2099919"/>
                  </a:lnTo>
                  <a:lnTo>
                    <a:pt x="5663184" y="2103120"/>
                  </a:lnTo>
                  <a:lnTo>
                    <a:pt x="350519" y="2103120"/>
                  </a:lnTo>
                  <a:lnTo>
                    <a:pt x="302964" y="2099919"/>
                  </a:lnTo>
                  <a:lnTo>
                    <a:pt x="257351" y="2090596"/>
                  </a:lnTo>
                  <a:lnTo>
                    <a:pt x="214098" y="2075568"/>
                  </a:lnTo>
                  <a:lnTo>
                    <a:pt x="173623" y="2055255"/>
                  </a:lnTo>
                  <a:lnTo>
                    <a:pt x="136344" y="2030072"/>
                  </a:lnTo>
                  <a:lnTo>
                    <a:pt x="102679" y="2000440"/>
                  </a:lnTo>
                  <a:lnTo>
                    <a:pt x="73047" y="1966775"/>
                  </a:lnTo>
                  <a:lnTo>
                    <a:pt x="47864" y="1929496"/>
                  </a:lnTo>
                  <a:lnTo>
                    <a:pt x="27551" y="1889021"/>
                  </a:lnTo>
                  <a:lnTo>
                    <a:pt x="12523" y="1845768"/>
                  </a:lnTo>
                  <a:lnTo>
                    <a:pt x="3200" y="1800155"/>
                  </a:lnTo>
                  <a:lnTo>
                    <a:pt x="0" y="1752600"/>
                  </a:lnTo>
                  <a:lnTo>
                    <a:pt x="0" y="350520"/>
                  </a:lnTo>
                  <a:close/>
                </a:path>
              </a:pathLst>
            </a:custGeom>
            <a:ln w="19811">
              <a:solidFill>
                <a:srgbClr val="41709C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2819210" y="90603"/>
            <a:ext cx="391668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/>
              <a:t>ОБНОВЛЕНИЕ</a:t>
            </a:r>
            <a:r>
              <a:rPr sz="1800" b="1" spc="-90" dirty="0"/>
              <a:t> </a:t>
            </a:r>
            <a:r>
              <a:rPr sz="1800" b="1" spc="-10" dirty="0"/>
              <a:t>СОДЕРЖАНИЯ</a:t>
            </a:r>
            <a:r>
              <a:rPr sz="1800" b="1" spc="-55" dirty="0"/>
              <a:t> </a:t>
            </a:r>
            <a:r>
              <a:rPr sz="1800" b="1" spc="-10" dirty="0"/>
              <a:t>ОБРАЗОВАНИЯ</a:t>
            </a:r>
            <a:endParaRPr sz="1800" b="1" dirty="0"/>
          </a:p>
        </p:txBody>
      </p:sp>
      <p:sp>
        <p:nvSpPr>
          <p:cNvPr id="13" name="object 13"/>
          <p:cNvSpPr txBox="1"/>
          <p:nvPr/>
        </p:nvSpPr>
        <p:spPr>
          <a:xfrm>
            <a:off x="4082224" y="1607565"/>
            <a:ext cx="3824764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1F4E79"/>
                </a:solidFill>
                <a:latin typeface="Times New Roman"/>
                <a:cs typeface="Times New Roman"/>
              </a:rPr>
              <a:t>Показатели:</a:t>
            </a:r>
            <a:endParaRPr sz="1800">
              <a:latin typeface="Times New Roman"/>
              <a:cs typeface="Times New Roman"/>
            </a:endParaRPr>
          </a:p>
          <a:p>
            <a:pPr marL="12700" marR="5080" indent="237490">
              <a:lnSpc>
                <a:spcPct val="100000"/>
              </a:lnSpc>
              <a:buFont typeface="Wingdings"/>
              <a:buChar char=""/>
              <a:tabLst>
                <a:tab pos="250190" algn="l"/>
              </a:tabLst>
            </a:pPr>
            <a:r>
              <a:rPr sz="1800" dirty="0">
                <a:latin typeface="Times New Roman"/>
                <a:cs typeface="Times New Roman"/>
              </a:rPr>
              <a:t>обновление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ФГОС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ДО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ФОП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ДО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части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задач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spc="-50" dirty="0">
                <a:latin typeface="Times New Roman"/>
                <a:cs typeface="Times New Roman"/>
              </a:rPr>
              <a:t>и </a:t>
            </a:r>
            <a:r>
              <a:rPr sz="1800" dirty="0">
                <a:latin typeface="Times New Roman"/>
                <a:cs typeface="Times New Roman"/>
              </a:rPr>
              <a:t>содержания</a:t>
            </a:r>
            <a:r>
              <a:rPr sz="1800" spc="-10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области</a:t>
            </a:r>
            <a:r>
              <a:rPr sz="1800" spc="-8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«Познавательное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развитие»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082224" y="2705227"/>
            <a:ext cx="3876199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37490">
              <a:lnSpc>
                <a:spcPct val="100000"/>
              </a:lnSpc>
              <a:spcBef>
                <a:spcPts val="100"/>
              </a:spcBef>
              <a:buFont typeface="Wingdings"/>
              <a:buChar char=""/>
              <a:tabLst>
                <a:tab pos="250190" algn="l"/>
              </a:tabLst>
            </a:pPr>
            <a:r>
              <a:rPr sz="1800" dirty="0">
                <a:latin typeface="Times New Roman"/>
                <a:cs typeface="Times New Roman"/>
              </a:rPr>
              <a:t>разработка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реализация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программ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повышения </a:t>
            </a:r>
            <a:r>
              <a:rPr sz="1800" dirty="0">
                <a:latin typeface="Times New Roman"/>
                <a:cs typeface="Times New Roman"/>
              </a:rPr>
              <a:t>квалификации</a:t>
            </a:r>
            <a:r>
              <a:rPr sz="1800" spc="3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для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педагогических</a:t>
            </a:r>
            <a:r>
              <a:rPr sz="1800" spc="-7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работников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Times New Roman"/>
                <a:cs typeface="Times New Roman"/>
              </a:rPr>
              <a:t>ДОО </a:t>
            </a:r>
            <a:r>
              <a:rPr sz="1800" dirty="0">
                <a:latin typeface="Times New Roman"/>
                <a:cs typeface="Times New Roman"/>
              </a:rPr>
              <a:t>по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естественно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-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научной направленности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547872" y="3909059"/>
            <a:ext cx="5126355" cy="2604770"/>
          </a:xfrm>
          <a:custGeom>
            <a:avLst/>
            <a:gdLst/>
            <a:ahLst/>
            <a:cxnLst/>
            <a:rect l="l" t="t" r="r" b="b"/>
            <a:pathLst>
              <a:path w="6835140" h="2604770">
                <a:moveTo>
                  <a:pt x="6830695" y="0"/>
                </a:moveTo>
                <a:lnTo>
                  <a:pt x="4444" y="0"/>
                </a:lnTo>
                <a:lnTo>
                  <a:pt x="0" y="4444"/>
                </a:lnTo>
                <a:lnTo>
                  <a:pt x="0" y="2600083"/>
                </a:lnTo>
                <a:lnTo>
                  <a:pt x="4444" y="2604516"/>
                </a:lnTo>
                <a:lnTo>
                  <a:pt x="6830695" y="2604516"/>
                </a:lnTo>
                <a:lnTo>
                  <a:pt x="6835139" y="2600083"/>
                </a:lnTo>
                <a:lnTo>
                  <a:pt x="6835139" y="2597911"/>
                </a:lnTo>
                <a:lnTo>
                  <a:pt x="8127" y="2597912"/>
                </a:lnTo>
                <a:lnTo>
                  <a:pt x="6603" y="2596426"/>
                </a:lnTo>
                <a:lnTo>
                  <a:pt x="6603" y="8127"/>
                </a:lnTo>
                <a:lnTo>
                  <a:pt x="8127" y="6603"/>
                </a:lnTo>
                <a:lnTo>
                  <a:pt x="6835139" y="6603"/>
                </a:lnTo>
                <a:lnTo>
                  <a:pt x="6835139" y="4444"/>
                </a:lnTo>
                <a:lnTo>
                  <a:pt x="6830695" y="0"/>
                </a:lnTo>
                <a:close/>
              </a:path>
              <a:path w="6835140" h="2604770">
                <a:moveTo>
                  <a:pt x="6835139" y="6603"/>
                </a:moveTo>
                <a:lnTo>
                  <a:pt x="6827011" y="6603"/>
                </a:lnTo>
                <a:lnTo>
                  <a:pt x="6828535" y="8127"/>
                </a:lnTo>
                <a:lnTo>
                  <a:pt x="6828535" y="2596426"/>
                </a:lnTo>
                <a:lnTo>
                  <a:pt x="6827011" y="2597912"/>
                </a:lnTo>
                <a:lnTo>
                  <a:pt x="6835139" y="2597911"/>
                </a:lnTo>
                <a:lnTo>
                  <a:pt x="6835139" y="6603"/>
                </a:lnTo>
                <a:close/>
              </a:path>
              <a:path w="6835140" h="2604770">
                <a:moveTo>
                  <a:pt x="6821932" y="13207"/>
                </a:moveTo>
                <a:lnTo>
                  <a:pt x="13207" y="13207"/>
                </a:lnTo>
                <a:lnTo>
                  <a:pt x="13207" y="2591308"/>
                </a:lnTo>
                <a:lnTo>
                  <a:pt x="6821932" y="2591308"/>
                </a:lnTo>
                <a:lnTo>
                  <a:pt x="6821932" y="2584704"/>
                </a:lnTo>
                <a:lnTo>
                  <a:pt x="19812" y="2584704"/>
                </a:lnTo>
                <a:lnTo>
                  <a:pt x="19812" y="19812"/>
                </a:lnTo>
                <a:lnTo>
                  <a:pt x="6821932" y="19812"/>
                </a:lnTo>
                <a:lnTo>
                  <a:pt x="6821932" y="13207"/>
                </a:lnTo>
                <a:close/>
              </a:path>
              <a:path w="6835140" h="2604770">
                <a:moveTo>
                  <a:pt x="6821932" y="19812"/>
                </a:moveTo>
                <a:lnTo>
                  <a:pt x="6815328" y="19812"/>
                </a:lnTo>
                <a:lnTo>
                  <a:pt x="6815328" y="2584704"/>
                </a:lnTo>
                <a:lnTo>
                  <a:pt x="6821932" y="2584704"/>
                </a:lnTo>
                <a:lnTo>
                  <a:pt x="6821932" y="19812"/>
                </a:lnTo>
                <a:close/>
              </a:path>
            </a:pathLst>
          </a:custGeom>
          <a:solidFill>
            <a:srgbClr val="82166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3614737" y="3944240"/>
            <a:ext cx="4904423" cy="2494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992A7D"/>
                </a:solidFill>
                <a:latin typeface="Times New Roman"/>
                <a:cs typeface="Times New Roman"/>
              </a:rPr>
              <a:t>Задачи:</a:t>
            </a:r>
            <a:endParaRPr sz="1800" dirty="0">
              <a:latin typeface="Times New Roman"/>
              <a:cs typeface="Times New Roman"/>
            </a:endParaRPr>
          </a:p>
          <a:p>
            <a:pPr marL="12700" marR="134620" indent="246379">
              <a:lnSpc>
                <a:spcPct val="100000"/>
              </a:lnSpc>
              <a:buAutoNum type="arabicParenR"/>
              <a:tabLst>
                <a:tab pos="259079" algn="l"/>
              </a:tabLst>
            </a:pPr>
            <a:r>
              <a:rPr sz="1800" b="1" spc="-10" dirty="0">
                <a:solidFill>
                  <a:srgbClr val="992A7D"/>
                </a:solidFill>
                <a:latin typeface="Times New Roman"/>
                <a:cs typeface="Times New Roman"/>
              </a:rPr>
              <a:t>развивать</a:t>
            </a:r>
            <a:r>
              <a:rPr sz="1800" b="1" spc="-55" dirty="0">
                <a:solidFill>
                  <a:srgbClr val="992A7D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992A7D"/>
                </a:solidFill>
                <a:latin typeface="Times New Roman"/>
                <a:cs typeface="Times New Roman"/>
              </a:rPr>
              <a:t>познавательную</a:t>
            </a:r>
            <a:r>
              <a:rPr sz="1800" b="1" spc="-75" dirty="0">
                <a:solidFill>
                  <a:srgbClr val="992A7D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992A7D"/>
                </a:solidFill>
                <a:latin typeface="Times New Roman"/>
                <a:cs typeface="Times New Roman"/>
              </a:rPr>
              <a:t>активность</a:t>
            </a:r>
            <a:r>
              <a:rPr sz="1800" b="1" spc="-50" dirty="0">
                <a:solidFill>
                  <a:srgbClr val="992A7D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992A7D"/>
                </a:solidFill>
                <a:latin typeface="Times New Roman"/>
                <a:cs typeface="Times New Roman"/>
              </a:rPr>
              <a:t>посредством активизации</a:t>
            </a:r>
            <a:r>
              <a:rPr sz="1800" b="1" spc="30" dirty="0">
                <a:solidFill>
                  <a:srgbClr val="992A7D"/>
                </a:solidFill>
                <a:latin typeface="Times New Roman"/>
                <a:cs typeface="Times New Roman"/>
              </a:rPr>
              <a:t> </a:t>
            </a:r>
            <a:r>
              <a:rPr sz="1800" b="1" spc="-20" dirty="0">
                <a:solidFill>
                  <a:srgbClr val="992A7D"/>
                </a:solidFill>
                <a:latin typeface="Times New Roman"/>
                <a:cs typeface="Times New Roman"/>
              </a:rPr>
              <a:t>исследовательского</a:t>
            </a:r>
            <a:r>
              <a:rPr sz="1800" b="1" spc="-5" dirty="0">
                <a:solidFill>
                  <a:srgbClr val="992A7D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992A7D"/>
                </a:solidFill>
                <a:latin typeface="Times New Roman"/>
                <a:cs typeface="Times New Roman"/>
              </a:rPr>
              <a:t>опыта</a:t>
            </a:r>
            <a:r>
              <a:rPr sz="1800" b="1" spc="20" dirty="0">
                <a:solidFill>
                  <a:srgbClr val="992A7D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992A7D"/>
                </a:solidFill>
                <a:latin typeface="Times New Roman"/>
                <a:cs typeface="Times New Roman"/>
              </a:rPr>
              <a:t>естественно-научной направленности;</a:t>
            </a:r>
            <a:endParaRPr sz="1800" dirty="0">
              <a:latin typeface="Times New Roman"/>
              <a:cs typeface="Times New Roman"/>
            </a:endParaRPr>
          </a:p>
          <a:p>
            <a:pPr marL="12700" marR="226060" indent="246379">
              <a:lnSpc>
                <a:spcPct val="100000"/>
              </a:lnSpc>
              <a:buAutoNum type="arabicParenR"/>
              <a:tabLst>
                <a:tab pos="259079" algn="l"/>
              </a:tabLst>
            </a:pPr>
            <a:r>
              <a:rPr sz="1800" b="1" spc="-10" dirty="0">
                <a:solidFill>
                  <a:srgbClr val="992A7D"/>
                </a:solidFill>
                <a:latin typeface="Times New Roman"/>
                <a:cs typeface="Times New Roman"/>
              </a:rPr>
              <a:t>формировать</a:t>
            </a:r>
            <a:r>
              <a:rPr sz="1800" b="1" spc="-40" dirty="0">
                <a:solidFill>
                  <a:srgbClr val="992A7D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992A7D"/>
                </a:solidFill>
                <a:latin typeface="Times New Roman"/>
                <a:cs typeface="Times New Roman"/>
              </a:rPr>
              <a:t>предпосылки</a:t>
            </a:r>
            <a:r>
              <a:rPr sz="1800" b="1" spc="-70" dirty="0">
                <a:solidFill>
                  <a:srgbClr val="992A7D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992A7D"/>
                </a:solidFill>
                <a:latin typeface="Times New Roman"/>
                <a:cs typeface="Times New Roman"/>
              </a:rPr>
              <a:t>инженерного</a:t>
            </a:r>
            <a:r>
              <a:rPr sz="1800" b="1" spc="-60" dirty="0">
                <a:solidFill>
                  <a:srgbClr val="992A7D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992A7D"/>
                </a:solidFill>
                <a:latin typeface="Times New Roman"/>
                <a:cs typeface="Times New Roman"/>
              </a:rPr>
              <a:t>мышления</a:t>
            </a:r>
            <a:r>
              <a:rPr sz="1800" b="1" spc="-45" dirty="0">
                <a:solidFill>
                  <a:srgbClr val="992A7D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992A7D"/>
                </a:solidFill>
                <a:latin typeface="Times New Roman"/>
                <a:cs typeface="Times New Roman"/>
              </a:rPr>
              <a:t>через техническое</a:t>
            </a:r>
            <a:r>
              <a:rPr sz="1800" b="1" spc="-35" dirty="0">
                <a:solidFill>
                  <a:srgbClr val="992A7D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992A7D"/>
                </a:solidFill>
                <a:latin typeface="Times New Roman"/>
                <a:cs typeface="Times New Roman"/>
              </a:rPr>
              <a:t>творчество;</a:t>
            </a:r>
            <a:endParaRPr sz="1800" dirty="0">
              <a:latin typeface="Times New Roman"/>
              <a:cs typeface="Times New Roman"/>
            </a:endParaRPr>
          </a:p>
          <a:p>
            <a:pPr marL="12700" marR="5080" indent="304165" algn="just">
              <a:lnSpc>
                <a:spcPct val="100000"/>
              </a:lnSpc>
              <a:buAutoNum type="arabicParenR"/>
              <a:tabLst>
                <a:tab pos="316865" algn="l"/>
              </a:tabLst>
            </a:pPr>
            <a:r>
              <a:rPr sz="1800" b="1" spc="-10" dirty="0">
                <a:solidFill>
                  <a:srgbClr val="992A7D"/>
                </a:solidFill>
                <a:latin typeface="Times New Roman"/>
                <a:cs typeface="Times New Roman"/>
              </a:rPr>
              <a:t>формировать</a:t>
            </a:r>
            <a:r>
              <a:rPr sz="1800" b="1" spc="-50" dirty="0">
                <a:solidFill>
                  <a:srgbClr val="992A7D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992A7D"/>
                </a:solidFill>
                <a:latin typeface="Times New Roman"/>
                <a:cs typeface="Times New Roman"/>
              </a:rPr>
              <a:t>естественно-</a:t>
            </a:r>
            <a:r>
              <a:rPr sz="1800" b="1" dirty="0">
                <a:solidFill>
                  <a:srgbClr val="992A7D"/>
                </a:solidFill>
                <a:latin typeface="Times New Roman"/>
                <a:cs typeface="Times New Roman"/>
              </a:rPr>
              <a:t>научную,</a:t>
            </a:r>
            <a:r>
              <a:rPr sz="1800" b="1" spc="-75" dirty="0">
                <a:solidFill>
                  <a:srgbClr val="992A7D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992A7D"/>
                </a:solidFill>
                <a:latin typeface="Times New Roman"/>
                <a:cs typeface="Times New Roman"/>
              </a:rPr>
              <a:t>воспитывающую</a:t>
            </a:r>
            <a:r>
              <a:rPr sz="1800" b="1" spc="-55" dirty="0">
                <a:solidFill>
                  <a:srgbClr val="992A7D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992A7D"/>
                </a:solidFill>
                <a:latin typeface="Times New Roman"/>
                <a:cs typeface="Times New Roman"/>
              </a:rPr>
              <a:t>среду, включая</a:t>
            </a:r>
            <a:r>
              <a:rPr sz="1800" b="1" spc="-65" dirty="0">
                <a:solidFill>
                  <a:srgbClr val="992A7D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992A7D"/>
                </a:solidFill>
                <a:latin typeface="Times New Roman"/>
                <a:cs typeface="Times New Roman"/>
              </a:rPr>
              <a:t>оформление</a:t>
            </a:r>
            <a:r>
              <a:rPr sz="1800" b="1" spc="-35" dirty="0">
                <a:solidFill>
                  <a:srgbClr val="992A7D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992A7D"/>
                </a:solidFill>
                <a:latin typeface="Times New Roman"/>
                <a:cs typeface="Times New Roman"/>
              </a:rPr>
              <a:t>образовательных</a:t>
            </a:r>
            <a:r>
              <a:rPr sz="1800" b="1" spc="-55" dirty="0">
                <a:solidFill>
                  <a:srgbClr val="992A7D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992A7D"/>
                </a:solidFill>
                <a:latin typeface="Times New Roman"/>
                <a:cs typeface="Times New Roman"/>
              </a:rPr>
              <a:t>пространств</a:t>
            </a:r>
            <a:r>
              <a:rPr sz="1800" b="1" spc="-40" dirty="0">
                <a:solidFill>
                  <a:srgbClr val="992A7D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992A7D"/>
                </a:solidFill>
                <a:latin typeface="Times New Roman"/>
                <a:cs typeface="Times New Roman"/>
              </a:rPr>
              <a:t>в</a:t>
            </a:r>
            <a:r>
              <a:rPr sz="1800" b="1" spc="-60" dirty="0">
                <a:solidFill>
                  <a:srgbClr val="992A7D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992A7D"/>
                </a:solidFill>
                <a:latin typeface="Times New Roman"/>
                <a:cs typeface="Times New Roman"/>
              </a:rPr>
              <a:t>детском </a:t>
            </a:r>
            <a:r>
              <a:rPr sz="1800" b="1" spc="-20" dirty="0">
                <a:solidFill>
                  <a:srgbClr val="992A7D"/>
                </a:solidFill>
                <a:latin typeface="Times New Roman"/>
                <a:cs typeface="Times New Roman"/>
              </a:rPr>
              <a:t>саду</a:t>
            </a:r>
            <a:endParaRPr sz="18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828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500034" y="214290"/>
          <a:ext cx="8429684" cy="16430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Схема 6"/>
          <p:cNvGraphicFramePr/>
          <p:nvPr/>
        </p:nvGraphicFramePr>
        <p:xfrm>
          <a:off x="428596" y="1500174"/>
          <a:ext cx="8501122" cy="53578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8" name="Picture 6" descr="https://www.pinclipart.com/picdir/big/527-5270542_green-planet-clip-art-png-download.png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33031" y="285728"/>
            <a:ext cx="1310969" cy="12858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285720" y="142852"/>
          <a:ext cx="7858180" cy="64294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6" descr="https://www.pinclipart.com/picdir/big/527-5270542_green-planet-clip-art-png-download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97188" y="142853"/>
            <a:ext cx="946812" cy="928694"/>
          </a:xfrm>
          <a:prstGeom prst="rect">
            <a:avLst/>
          </a:prstGeom>
          <a:noFill/>
        </p:spPr>
      </p:pic>
      <p:pic>
        <p:nvPicPr>
          <p:cNvPr id="5" name="Picture 8" descr="https://thumbs.dreamstime.com/b/spring-your-step-relaxed-boy-standing-outdoors-kids-plant-tree-cute-cartoon-working-garden-vector-illustration-girl-171654611.jpg"/>
          <p:cNvPicPr>
            <a:picLocks noChangeAspect="1" noChangeArrowheads="1"/>
          </p:cNvPicPr>
          <p:nvPr/>
        </p:nvPicPr>
        <p:blipFill>
          <a:blip r:embed="rId8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226" t="11290" r="4839" b="12904"/>
          <a:stretch>
            <a:fillRect/>
          </a:stretch>
        </p:blipFill>
        <p:spPr bwMode="auto">
          <a:xfrm>
            <a:off x="6643702" y="4796350"/>
            <a:ext cx="2500298" cy="20616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2643174" y="2143116"/>
          <a:ext cx="3857652" cy="30003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Стрелка влево 4"/>
          <p:cNvSpPr/>
          <p:nvPr/>
        </p:nvSpPr>
        <p:spPr>
          <a:xfrm rot="2340000">
            <a:off x="2000752" y="2387981"/>
            <a:ext cx="722773" cy="484632"/>
          </a:xfrm>
          <a:prstGeom prst="leftArrow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право 5"/>
          <p:cNvSpPr/>
          <p:nvPr/>
        </p:nvSpPr>
        <p:spPr>
          <a:xfrm rot="-2340000">
            <a:off x="6425436" y="2400608"/>
            <a:ext cx="762901" cy="484632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верх 6"/>
          <p:cNvSpPr/>
          <p:nvPr/>
        </p:nvSpPr>
        <p:spPr>
          <a:xfrm>
            <a:off x="4357686" y="1214422"/>
            <a:ext cx="413194" cy="571504"/>
          </a:xfrm>
          <a:prstGeom prst="upArrow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 rot="3600000">
            <a:off x="2559527" y="5238166"/>
            <a:ext cx="484632" cy="746546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 rot="-3600000">
            <a:off x="6198320" y="5240790"/>
            <a:ext cx="484632" cy="736048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альтернативный процесс 11"/>
          <p:cNvSpPr/>
          <p:nvPr/>
        </p:nvSpPr>
        <p:spPr>
          <a:xfrm>
            <a:off x="2285984" y="142852"/>
            <a:ext cx="4572032" cy="1214446"/>
          </a:xfrm>
          <a:prstGeom prst="flowChartAlternate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альтернативный процесс 12"/>
          <p:cNvSpPr/>
          <p:nvPr/>
        </p:nvSpPr>
        <p:spPr>
          <a:xfrm>
            <a:off x="214282" y="357166"/>
            <a:ext cx="1928826" cy="3214710"/>
          </a:xfrm>
          <a:prstGeom prst="flowChartAlternate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альтернативный процесс 13"/>
          <p:cNvSpPr/>
          <p:nvPr/>
        </p:nvSpPr>
        <p:spPr>
          <a:xfrm>
            <a:off x="7072330" y="428604"/>
            <a:ext cx="1857388" cy="3143272"/>
          </a:xfrm>
          <a:prstGeom prst="flowChartAlternate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альтернативный процесс 14"/>
          <p:cNvSpPr/>
          <p:nvPr/>
        </p:nvSpPr>
        <p:spPr>
          <a:xfrm>
            <a:off x="142844" y="3714752"/>
            <a:ext cx="2214578" cy="2928958"/>
          </a:xfrm>
          <a:prstGeom prst="flowChartAlternate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альтернативный процесс 15"/>
          <p:cNvSpPr/>
          <p:nvPr/>
        </p:nvSpPr>
        <p:spPr>
          <a:xfrm>
            <a:off x="6858016" y="3786190"/>
            <a:ext cx="2143140" cy="2857520"/>
          </a:xfrm>
          <a:prstGeom prst="flowChartAlternate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Picture 6" descr="https://www.pinclipart.com/picdir/big/527-5270542_green-planet-clip-art-png-download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00298" y="1357298"/>
            <a:ext cx="1238138" cy="1214446"/>
          </a:xfrm>
          <a:prstGeom prst="rect">
            <a:avLst/>
          </a:prstGeom>
          <a:noFill/>
        </p:spPr>
      </p:pic>
      <p:pic>
        <p:nvPicPr>
          <p:cNvPr id="18" name="Picture 6" descr="https://i.ytimg.com/vi/jtyp2tXN_Dw/maxresdefault.jpg"/>
          <p:cNvPicPr>
            <a:picLocks noChangeAspect="1" noChangeArrowheads="1"/>
          </p:cNvPicPr>
          <p:nvPr/>
        </p:nvPicPr>
        <p:blipFill>
          <a:blip r:embed="rId8" cstate="email">
            <a:clrChange>
              <a:clrFrom>
                <a:srgbClr val="FDFFFC"/>
              </a:clrFrom>
              <a:clrTo>
                <a:srgbClr val="FDFFFC">
                  <a:alpha val="0"/>
                </a:srgbClr>
              </a:clrTo>
            </a:clrChange>
            <a:lum bright="-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86116" y="5429264"/>
            <a:ext cx="2539976" cy="1428736"/>
          </a:xfrm>
          <a:prstGeom prst="rect">
            <a:avLst/>
          </a:prstGeom>
          <a:noFill/>
        </p:spPr>
      </p:pic>
      <p:sp>
        <p:nvSpPr>
          <p:cNvPr id="20" name="Прямоугольник 19"/>
          <p:cNvSpPr/>
          <p:nvPr/>
        </p:nvSpPr>
        <p:spPr>
          <a:xfrm>
            <a:off x="285720" y="500042"/>
            <a:ext cx="171451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dirty="0" smtClean="0"/>
              <a:t> Занятие «Лес –это богатство. Правила поведения в лесу».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Интерактивная игра «С какого дерева детки».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23" name="TextBox 22"/>
          <p:cNvSpPr txBox="1"/>
          <p:nvPr/>
        </p:nvSpPr>
        <p:spPr>
          <a:xfrm>
            <a:off x="6929454" y="3857628"/>
            <a:ext cx="221454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dirty="0" smtClean="0"/>
              <a:t>Выставка рисунков: «Зеленая планета».</a:t>
            </a:r>
          </a:p>
          <a:p>
            <a:pPr>
              <a:buFont typeface="Wingdings" pitchFamily="2" charset="2"/>
              <a:buChar char="Ø"/>
            </a:pPr>
            <a:r>
              <a:rPr lang="ru-RU" dirty="0" err="1" smtClean="0"/>
              <a:t>Мнемодеклама-ция</a:t>
            </a:r>
            <a:r>
              <a:rPr lang="ru-RU" dirty="0" smtClean="0"/>
              <a:t>:</a:t>
            </a:r>
          </a:p>
          <a:p>
            <a:r>
              <a:rPr lang="ru-RU" dirty="0" smtClean="0"/>
              <a:t>«Мы посадим деревца». </a:t>
            </a:r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7000892" y="357166"/>
            <a:ext cx="214310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dirty="0" smtClean="0"/>
              <a:t>Физкультминутки: «Дерево», «Две больших сосны», «Выросли деревья в поле». 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П/и: «Если бы я был деревом…»,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 «Я - дерево-мама», «Раз, два, три- к дереву беги».</a:t>
            </a:r>
            <a:endParaRPr lang="ru-RU" dirty="0"/>
          </a:p>
        </p:txBody>
      </p:sp>
      <p:sp>
        <p:nvSpPr>
          <p:cNvPr id="26" name="TextBox 25"/>
          <p:cNvSpPr txBox="1"/>
          <p:nvPr/>
        </p:nvSpPr>
        <p:spPr>
          <a:xfrm>
            <a:off x="2357422" y="142852"/>
            <a:ext cx="45720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dirty="0" smtClean="0"/>
              <a:t>Беседа с детьми «Для чего нужны деревья?» 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Составление рассказов по теме «Деревья» с использованием </a:t>
            </a:r>
            <a:r>
              <a:rPr lang="ru-RU" dirty="0" err="1" smtClean="0"/>
              <a:t>мнемотаблиц</a:t>
            </a:r>
            <a:r>
              <a:rPr lang="ru-RU" dirty="0" smtClean="0"/>
              <a:t>. 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28" name="TextBox 27"/>
          <p:cNvSpPr txBox="1"/>
          <p:nvPr/>
        </p:nvSpPr>
        <p:spPr>
          <a:xfrm>
            <a:off x="214282" y="3714752"/>
            <a:ext cx="2143140" cy="31432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dirty="0" smtClean="0"/>
              <a:t>Пословицы, поговорки, загадки, </a:t>
            </a:r>
            <a:r>
              <a:rPr lang="ru-RU" dirty="0" err="1" smtClean="0"/>
              <a:t>потешки</a:t>
            </a:r>
            <a:r>
              <a:rPr lang="ru-RU" dirty="0" smtClean="0"/>
              <a:t>.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Составление описательных рассказов с помощью схем: строение дерева, как вырастает дерево.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743843979"/>
              </p:ext>
            </p:extLst>
          </p:nvPr>
        </p:nvGraphicFramePr>
        <p:xfrm>
          <a:off x="251520" y="260667"/>
          <a:ext cx="7643866" cy="64294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6" descr="https://www.pinclipart.com/picdir/big/527-5270542_green-planet-clip-art-png-download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01024" y="214290"/>
            <a:ext cx="1001526" cy="982361"/>
          </a:xfrm>
          <a:prstGeom prst="rect">
            <a:avLst/>
          </a:prstGeom>
          <a:noFill/>
        </p:spPr>
      </p:pic>
      <p:pic>
        <p:nvPicPr>
          <p:cNvPr id="5" name="Picture 10" descr="https://media.istockphoto.com/vectors/cute-cartoon-girl-and-boy-working-in-the-garden-vector-illustration-vector-id951162598?k=20&amp;m=951162598&amp;s=612x612&amp;w=0&amp;h=zCZwCIkJPibEpKUdT-H0NV9HNyA6w0b07Te8O_P9mco="/>
          <p:cNvPicPr>
            <a:picLocks noChangeAspect="1" noChangeArrowheads="1"/>
          </p:cNvPicPr>
          <p:nvPr/>
        </p:nvPicPr>
        <p:blipFill>
          <a:blip r:embed="rId8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3480" b="14215"/>
          <a:stretch>
            <a:fillRect/>
          </a:stretch>
        </p:blipFill>
        <p:spPr bwMode="auto">
          <a:xfrm>
            <a:off x="6715140" y="5064371"/>
            <a:ext cx="2200999" cy="15914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Оля\Desktop\проект Зелена планета\приложение Зеленая дорога\групповой сбор  Зеленая дорога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23703" y="1196752"/>
            <a:ext cx="6463589" cy="4847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147248" cy="922114"/>
          </a:xfrm>
        </p:spPr>
        <p:txBody>
          <a:bodyPr>
            <a:normAutofit/>
          </a:bodyPr>
          <a:lstStyle/>
          <a:p>
            <a:r>
              <a:rPr lang="ru-RU" sz="4000" b="1" dirty="0" smtClean="0"/>
              <a:t>Групповой сбор </a:t>
            </a:r>
            <a:endParaRPr lang="ru-RU" sz="4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435280" cy="5001419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00726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200000">
            <a:off x="2496128" y="668904"/>
            <a:ext cx="3842112" cy="2881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200000">
            <a:off x="5710536" y="1742203"/>
            <a:ext cx="3537280" cy="2652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440" t="10183" r="1186" b="7632"/>
          <a:stretch/>
        </p:blipFill>
        <p:spPr bwMode="auto">
          <a:xfrm rot="16200000">
            <a:off x="-496840" y="1719648"/>
            <a:ext cx="3906760" cy="26980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934" r="8611" b="10484"/>
          <a:stretch/>
        </p:blipFill>
        <p:spPr bwMode="auto">
          <a:xfrm rot="16200000">
            <a:off x="2795722" y="4125158"/>
            <a:ext cx="3057415" cy="2097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2832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1795</TotalTime>
  <Words>798</Words>
  <Application>Microsoft Office PowerPoint</Application>
  <PresentationFormat>Экран (4:3)</PresentationFormat>
  <Paragraphs>100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Презентация PowerPoint</vt:lpstr>
      <vt:lpstr>Экологическая исследовательская программа «Зеленая дорога»</vt:lpstr>
      <vt:lpstr>ОБНОВЛЕНИЕ СОДЕРЖАНИЯ ОБРАЗОВАНИЯ</vt:lpstr>
      <vt:lpstr>Презентация PowerPoint</vt:lpstr>
      <vt:lpstr>Презентация PowerPoint</vt:lpstr>
      <vt:lpstr>Презентация PowerPoint</vt:lpstr>
      <vt:lpstr>Презентация PowerPoint</vt:lpstr>
      <vt:lpstr>Групповой сбор </vt:lpstr>
      <vt:lpstr>Презентация PowerPoint</vt:lpstr>
      <vt:lpstr>Презентация PowerPoint</vt:lpstr>
      <vt:lpstr>Исследования с микроскопом</vt:lpstr>
      <vt:lpstr>Алгоритм посадки желудя</vt:lpstr>
      <vt:lpstr>Высадка в грунт</vt:lpstr>
      <vt:lpstr>Дневник наблюдений</vt:lpstr>
      <vt:lpstr>Дневники наблюдений воспитанников</vt:lpstr>
      <vt:lpstr>Презентация PowerPoint</vt:lpstr>
      <vt:lpstr>Высадка саженца </vt:lpstr>
      <vt:lpstr>Выставка рисунков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Оля</cp:lastModifiedBy>
  <cp:revision>168</cp:revision>
  <dcterms:created xsi:type="dcterms:W3CDTF">2022-03-14T10:33:40Z</dcterms:created>
  <dcterms:modified xsi:type="dcterms:W3CDTF">2026-07-10T10:33:54Z</dcterms:modified>
</cp:coreProperties>
</file>