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9"/>
  </p:notesMasterIdLst>
  <p:sldIdLst>
    <p:sldId id="296" r:id="rId2"/>
    <p:sldId id="352" r:id="rId3"/>
    <p:sldId id="353" r:id="rId4"/>
    <p:sldId id="354" r:id="rId5"/>
    <p:sldId id="355" r:id="rId6"/>
    <p:sldId id="359" r:id="rId7"/>
    <p:sldId id="360" r:id="rId8"/>
    <p:sldId id="350" r:id="rId9"/>
    <p:sldId id="356" r:id="rId10"/>
    <p:sldId id="337" r:id="rId11"/>
    <p:sldId id="357" r:id="rId12"/>
    <p:sldId id="358" r:id="rId13"/>
    <p:sldId id="361" r:id="rId14"/>
    <p:sldId id="362" r:id="rId15"/>
    <p:sldId id="363" r:id="rId16"/>
    <p:sldId id="351" r:id="rId17"/>
    <p:sldId id="308" r:id="rId18"/>
  </p:sldIdLst>
  <p:sldSz cx="12192000" cy="6858000"/>
  <p:notesSz cx="12192000" cy="6858000"/>
  <p:embeddedFontLst>
    <p:embeddedFont>
      <p:font typeface="ARCO" charset="0"/>
      <p:bold r:id="rId20"/>
    </p:embeddedFont>
    <p:embeddedFont>
      <p:font typeface="Golos Text" charset="0"/>
      <p:regular r:id="rId21"/>
      <p:bold r:id="rId22"/>
    </p:embeddedFont>
    <p:embeddedFont>
      <p:font typeface="Calibri" pitchFamily="34" charset="0"/>
      <p:regular r:id="rId23"/>
      <p:bold r:id="rId24"/>
      <p:italic r:id="rId25"/>
      <p:boldItalic r:id="rId26"/>
    </p:embeddedFont>
  </p:embeddedFontLst>
  <p:defaultTextStyle>
    <a:defPPr>
      <a:defRPr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CC"/>
    <a:srgbClr val="E13500"/>
    <a:srgbClr val="1893E0"/>
    <a:srgbClr val="31CCF6"/>
    <a:srgbClr val="C536D5"/>
    <a:srgbClr val="FB58A7"/>
    <a:srgbClr val="A3DF0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08"/>
    <p:restoredTop sz="94686"/>
  </p:normalViewPr>
  <p:slideViewPr>
    <p:cSldViewPr snapToGrid="0" showGuides="1">
      <p:cViewPr varScale="1">
        <p:scale>
          <a:sx n="106" d="100"/>
          <a:sy n="106" d="100"/>
        </p:scale>
        <p:origin x="-630" y="-96"/>
      </p:cViewPr>
      <p:guideLst>
        <p:guide orient="horz" pos="2160"/>
        <p:guide pos="38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310DF5-C94C-4EDC-A4F2-BA1D4FF8E8C0}" type="datetimeFigureOut">
              <a:rPr lang="ru-RU" smtClean="0"/>
              <a:pPr/>
              <a:t>22.07.2026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CDF94-5634-4FCD-B5DD-E21256046A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516263" y="1560037"/>
            <a:ext cx="6442197" cy="1212850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469065" y="4547687"/>
            <a:ext cx="3741738" cy="101123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Golos Text" panose="020B0503020202020204"/>
                <a:cs typeface="Golos Text" panose="020B0503020202020204"/>
              </a:defRPr>
            </a:lvl1pPr>
          </a:lstStyle>
          <a:p>
            <a:pPr lvl="0">
              <a:defRPr/>
            </a:pPr>
            <a:r>
              <a:rPr lang="ru-RU"/>
              <a:t>Образец подписи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 hasCustomPrompt="1"/>
          </p:nvPr>
        </p:nvSpPr>
        <p:spPr>
          <a:xfrm>
            <a:off x="469065" y="1521764"/>
            <a:ext cx="6160354" cy="1325562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557213" y="4520989"/>
            <a:ext cx="3741738" cy="101123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Golos Text" panose="020B0503020202020204"/>
                <a:cs typeface="Golos Text" panose="020B0503020202020204"/>
              </a:defRPr>
            </a:lvl1pPr>
          </a:lstStyle>
          <a:p>
            <a:pPr lvl="0">
              <a:defRPr/>
            </a:pPr>
            <a:r>
              <a:rPr lang="ru-RU"/>
              <a:t>Образец подписи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557213" y="1454150"/>
            <a:ext cx="6371125" cy="1125538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олько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 bwMode="auto">
          <a:xfrm>
            <a:off x="1022684" y="2027488"/>
            <a:ext cx="6219825" cy="3308350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chemeClr val="tx1">
                    <a:lumMod val="95000"/>
                    <a:lumOff val="5000"/>
                  </a:schemeClr>
                </a:solidFill>
                <a:latin typeface="Golos Text" panose="020B0503020202020204"/>
                <a:cs typeface="Golos Text" panose="020B0503020202020204"/>
              </a:defRPr>
            </a:lvl1pPr>
            <a:lvl2pPr>
              <a:defRPr sz="1700">
                <a:latin typeface="Golos Text" panose="020B0503020202020204"/>
                <a:cs typeface="Golos Text" panose="020B0503020202020204"/>
              </a:defRPr>
            </a:lvl2pPr>
            <a:lvl3pPr>
              <a:defRPr sz="1700">
                <a:latin typeface="Golos Text" panose="020B0503020202020204"/>
                <a:cs typeface="Golos Text" panose="020B0503020202020204"/>
              </a:defRPr>
            </a:lvl3pPr>
            <a:lvl4pPr>
              <a:defRPr sz="1700">
                <a:latin typeface="Golos Text" panose="020B0503020202020204"/>
                <a:cs typeface="Golos Text" panose="020B0503020202020204"/>
              </a:defRPr>
            </a:lvl4pPr>
            <a:lvl5pPr>
              <a:defRPr sz="1700">
                <a:latin typeface="Golos Text" panose="020B0503020202020204"/>
                <a:cs typeface="Golos Text" panose="020B0503020202020204"/>
              </a:defRPr>
            </a:lvl5pPr>
          </a:lstStyle>
          <a:p>
            <a:pPr lvl="0">
              <a:defRPr/>
            </a:pPr>
            <a:r>
              <a:rPr lang="ru-RU" dirty="0"/>
              <a:t>Образец текста</a:t>
            </a:r>
            <a:endParaRPr dirty="0"/>
          </a:p>
        </p:txBody>
      </p:sp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 bwMode="auto">
          <a:xfrm>
            <a:off x="1030711" y="377152"/>
            <a:ext cx="6224331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893E0"/>
                </a:solidFill>
                <a:latin typeface="ARCO" panose="02000800000000000000"/>
              </a:defRPr>
            </a:lvl1pPr>
          </a:lstStyle>
          <a:p>
            <a:pPr>
              <a:defRPr/>
            </a:pPr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хний колонтитул (текст и рисунок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837" y="1339809"/>
            <a:ext cx="11356975" cy="752759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091613" y="6280154"/>
            <a:ext cx="2743200" cy="365125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>
              <a:defRPr/>
            </a:pPr>
            <a:fld id="{69A83443-2FE1-3043-B191-23BA9CCDBE8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477838" y="2667000"/>
            <a:ext cx="5015295" cy="3418012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latin typeface="Golos Text" panose="020B0503020202020204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sz="quarter" idx="14"/>
          </p:nvPr>
        </p:nvSpPr>
        <p:spPr>
          <a:xfrm>
            <a:off x="5767388" y="2667000"/>
            <a:ext cx="6067425" cy="34180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хний колонтитул (список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837" y="1339809"/>
            <a:ext cx="11356975" cy="752759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091613" y="6280154"/>
            <a:ext cx="2743200" cy="365125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>
              <a:defRPr/>
            </a:pPr>
            <a:fld id="{69A83443-2FE1-3043-B191-23BA9CCDBE8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477838" y="249096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1893E0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1893E0"/>
                </a:solidFill>
                <a:latin typeface="Golos Text" panose="020B0503020202020204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9" name="Текст 7"/>
          <p:cNvSpPr>
            <a:spLocks noGrp="1"/>
          </p:cNvSpPr>
          <p:nvPr>
            <p:ph type="body" sz="quarter" idx="14" hasCustomPrompt="1"/>
          </p:nvPr>
        </p:nvSpPr>
        <p:spPr>
          <a:xfrm>
            <a:off x="6819517" y="249096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E13500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E13500"/>
                </a:solidFill>
                <a:latin typeface="Golos Text" panose="020B0503020202020204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1" name="Текст 7"/>
          <p:cNvSpPr>
            <a:spLocks noGrp="1"/>
          </p:cNvSpPr>
          <p:nvPr>
            <p:ph type="body" sz="quarter" idx="15" hasCustomPrompt="1"/>
          </p:nvPr>
        </p:nvSpPr>
        <p:spPr>
          <a:xfrm>
            <a:off x="477838" y="3399507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A3DF0C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A3DF0C"/>
                </a:solidFill>
                <a:latin typeface="Golos Text" panose="020B0503020202020204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2" name="Текст 7"/>
          <p:cNvSpPr>
            <a:spLocks noGrp="1"/>
          </p:cNvSpPr>
          <p:nvPr>
            <p:ph type="body" sz="quarter" idx="16" hasCustomPrompt="1"/>
          </p:nvPr>
        </p:nvSpPr>
        <p:spPr>
          <a:xfrm>
            <a:off x="6819516" y="3399507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FB58A7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FB58A7"/>
                </a:solidFill>
                <a:latin typeface="Golos Text" panose="020B0503020202020204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3" name="Текст 7"/>
          <p:cNvSpPr>
            <a:spLocks noGrp="1"/>
          </p:cNvSpPr>
          <p:nvPr>
            <p:ph type="body" sz="quarter" idx="17" hasCustomPrompt="1"/>
          </p:nvPr>
        </p:nvSpPr>
        <p:spPr>
          <a:xfrm>
            <a:off x="477838" y="431097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C536D5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C536D5"/>
                </a:solidFill>
                <a:latin typeface="Golos Text" panose="020B0503020202020204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4" name="Текст 7"/>
          <p:cNvSpPr>
            <a:spLocks noGrp="1"/>
          </p:cNvSpPr>
          <p:nvPr>
            <p:ph type="body" sz="quarter" idx="18" hasCustomPrompt="1"/>
          </p:nvPr>
        </p:nvSpPr>
        <p:spPr>
          <a:xfrm>
            <a:off x="6819515" y="431097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31CCF6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31CCF6"/>
                </a:solidFill>
                <a:latin typeface="Golos Text" panose="020B0503020202020204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9"/>
          </p:nvPr>
        </p:nvSpPr>
        <p:spPr>
          <a:xfrm>
            <a:off x="477838" y="5216403"/>
            <a:ext cx="11356975" cy="861890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latin typeface="Golos Text" panose="020B0503020202020204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хний колонтитул (Таблица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754" y="967948"/>
            <a:ext cx="11401059" cy="752759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091613" y="6280154"/>
            <a:ext cx="2743200" cy="365125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>
              <a:defRPr/>
            </a:pPr>
            <a:fld id="{69A83443-2FE1-3043-B191-23BA9CCDBE8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Таблица 3"/>
          <p:cNvSpPr>
            <a:spLocks noGrp="1"/>
          </p:cNvSpPr>
          <p:nvPr>
            <p:ph type="tbl" sz="quarter" idx="13"/>
          </p:nvPr>
        </p:nvSpPr>
        <p:spPr>
          <a:xfrm>
            <a:off x="433754" y="1875693"/>
            <a:ext cx="11401059" cy="4144108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9B5C0519-188A-6C43-99C2-05269AE52A24}" type="datetimeFigureOut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69A83443-2FE1-3043-B191-23BA9CCDBE81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 panose="020B0604020202020204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C:\Users\Admin\Downloads\1%20&#1079;&#1072;&#1085;&#1103;&#1090;&#1080;&#1077;%20&#1054;&#1088;&#1083;&#1103;&#1090;-&#1076;&#1086;&#1096;&#1082;&#1086;&#1083;&#1103;&#1090;.mp4" TargetMode="Externa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C:\Users\Admin\Downloads\&#1086;&#1088;&#1083;&#1103;&#1090;&#1072;%20-&#1076;&#1086;&#1096;&#1082;&#1086;&#1083;&#1103;&#1090;&#1072;%20&#1074;%20&#1096;&#1082;&#1086;&#1083;&#1077;.mp4" TargetMode="External"/><Relationship Id="rId5" Type="http://schemas.openxmlformats.org/officeDocument/2006/relationships/image" Target="../media/image76.png"/><Relationship Id="rId4" Type="http://schemas.openxmlformats.org/officeDocument/2006/relationships/image" Target="../media/image7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slideLayout" Target="../slideLayouts/slideLayout5.xml"/><Relationship Id="rId1" Type="http://schemas.openxmlformats.org/officeDocument/2006/relationships/video" Target="file:///C:\Users\Admin\Desktop\&#1054;&#1088;&#1083;&#1103;&#1090;&#1072;%20&#1076;&#1086;&#1096;&#1082;&#1086;&#1083;&#1103;&#1090;&#1072;\&#1050;&#1083;&#1080;&#1087;%20-%20&#1042;&#1077;&#1076;&#1100;%20&#1084;&#1099;%20&#1089;%20&#1090;&#1086;&#1073;&#1086;&#1081;%20&#1054;&#1088;&#1083;&#1103;&#1090;&#1072;.mp4" TargetMode="Externa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9" Type="http://schemas.openxmlformats.org/officeDocument/2006/relationships/image" Target="../media/image44.png"/><Relationship Id="rId3" Type="http://schemas.openxmlformats.org/officeDocument/2006/relationships/image" Target="../media/image8.png"/><Relationship Id="rId21" Type="http://schemas.openxmlformats.org/officeDocument/2006/relationships/image" Target="../media/image26.png"/><Relationship Id="rId34" Type="http://schemas.openxmlformats.org/officeDocument/2006/relationships/image" Target="../media/image39.png"/><Relationship Id="rId42" Type="http://schemas.openxmlformats.org/officeDocument/2006/relationships/image" Target="../media/image47.png"/><Relationship Id="rId47" Type="http://schemas.openxmlformats.org/officeDocument/2006/relationships/image" Target="../media/image52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33" Type="http://schemas.openxmlformats.org/officeDocument/2006/relationships/image" Target="../media/image38.png"/><Relationship Id="rId38" Type="http://schemas.openxmlformats.org/officeDocument/2006/relationships/image" Target="../media/image43.png"/><Relationship Id="rId46" Type="http://schemas.openxmlformats.org/officeDocument/2006/relationships/image" Target="../media/image51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29" Type="http://schemas.openxmlformats.org/officeDocument/2006/relationships/image" Target="../media/image34.png"/><Relationship Id="rId41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32" Type="http://schemas.openxmlformats.org/officeDocument/2006/relationships/image" Target="../media/image37.png"/><Relationship Id="rId37" Type="http://schemas.openxmlformats.org/officeDocument/2006/relationships/image" Target="../media/image42.png"/><Relationship Id="rId40" Type="http://schemas.openxmlformats.org/officeDocument/2006/relationships/image" Target="../media/image45.png"/><Relationship Id="rId45" Type="http://schemas.openxmlformats.org/officeDocument/2006/relationships/image" Target="../media/image50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28" Type="http://schemas.openxmlformats.org/officeDocument/2006/relationships/image" Target="../media/image33.png"/><Relationship Id="rId36" Type="http://schemas.openxmlformats.org/officeDocument/2006/relationships/image" Target="../media/image41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31" Type="http://schemas.openxmlformats.org/officeDocument/2006/relationships/image" Target="../media/image36.png"/><Relationship Id="rId44" Type="http://schemas.openxmlformats.org/officeDocument/2006/relationships/image" Target="../media/image49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Relationship Id="rId27" Type="http://schemas.openxmlformats.org/officeDocument/2006/relationships/image" Target="../media/image32.png"/><Relationship Id="rId30" Type="http://schemas.openxmlformats.org/officeDocument/2006/relationships/image" Target="../media/image35.png"/><Relationship Id="rId35" Type="http://schemas.openxmlformats.org/officeDocument/2006/relationships/image" Target="../media/image40.png"/><Relationship Id="rId43" Type="http://schemas.openxmlformats.org/officeDocument/2006/relationships/image" Target="../media/image48.png"/><Relationship Id="rId48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0648" y="229662"/>
            <a:ext cx="11165540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«Детский сад №1 Березка» поселка Мостовского муниципального образования Мостовский район</a:t>
            </a:r>
          </a:p>
          <a:p>
            <a:pPr algn="ctr"/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0"/>
          </p:nvPr>
        </p:nvSpPr>
        <p:spPr>
          <a:xfrm>
            <a:off x="244948" y="5335776"/>
            <a:ext cx="5635900" cy="410602"/>
          </a:xfrm>
        </p:spPr>
        <p:txBody>
          <a:bodyPr>
            <a:noAutofit/>
          </a:bodyPr>
          <a:lstStyle/>
          <a:p>
            <a:pPr algn="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ДОУ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Списивцева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В.С.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 Лазарчук О.А.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/>
          </p:nvPr>
        </p:nvSpPr>
        <p:spPr>
          <a:xfrm>
            <a:off x="179294" y="1757082"/>
            <a:ext cx="9448800" cy="340658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200" dirty="0" smtClean="0"/>
              <a:t>Реализация всероссийской программы "Орлята России" в детском саду,  в рамках сетевого взаимодействия со школой, на примере  трека "Орлёнок- спортсмен".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Реализация программы раннего физического развития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Текст 4"/>
          <p:cNvSpPr txBox="1"/>
          <p:nvPr/>
        </p:nvSpPr>
        <p:spPr>
          <a:xfrm>
            <a:off x="226826" y="2338568"/>
            <a:ext cx="6873221" cy="556846"/>
          </a:xfrm>
          <a:prstGeom prst="rect">
            <a:avLst/>
          </a:prstGeom>
        </p:spPr>
        <p:txBody>
          <a:bodyPr/>
          <a:lstStyle/>
          <a:p>
            <a:pPr marR="0" lvl="0" algn="just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В 2025 – 2026 учебном году ДОУ получило статус региональной площадки передового педагогического опыта по теме: «Плавание в детском саду как одно из средств приобщения дошкольников  к здоровому образу жизни, при реализации парциальной программы раннего физического развития детей дошкольного возраста» (кафедра дошкольного образования ГБОУ ИРО Краснодарского края).</a:t>
            </a:r>
          </a:p>
          <a:p>
            <a:pPr marR="0" lvl="0" algn="just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endParaRPr lang="ru-RU" sz="2000" b="1" dirty="0" smtClean="0">
              <a:solidFill>
                <a:srgbClr val="002060"/>
              </a:solidFill>
            </a:endParaRPr>
          </a:p>
        </p:txBody>
      </p:sp>
      <p:pic>
        <p:nvPicPr>
          <p:cNvPr id="7" name="Рисунок 6" descr="Безымянный67767.jpg"/>
          <p:cNvPicPr>
            <a:picLocks noChangeAspect="1"/>
          </p:cNvPicPr>
          <p:nvPr/>
        </p:nvPicPr>
        <p:blipFill>
          <a:blip r:embed="rId2"/>
          <a:srcRect l="23162" t="17385" r="61618" b="70719"/>
          <a:stretch>
            <a:fillRect/>
          </a:stretch>
        </p:blipFill>
        <p:spPr>
          <a:xfrm>
            <a:off x="4957483" y="0"/>
            <a:ext cx="2115670" cy="992881"/>
          </a:xfrm>
          <a:prstGeom prst="rect">
            <a:avLst/>
          </a:prstGeom>
        </p:spPr>
      </p:pic>
      <p:pic>
        <p:nvPicPr>
          <p:cNvPr id="8" name="Рисунок 7" descr="IMG-20251009-WA000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2435140"/>
            <a:ext cx="4635033" cy="27632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3696" y="891574"/>
            <a:ext cx="11356975" cy="75275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ПРОГРАММА «Орлята России»</a:t>
            </a:r>
            <a:endParaRPr lang="ru-RU" dirty="0"/>
          </a:p>
        </p:txBody>
      </p:sp>
      <p:sp>
        <p:nvSpPr>
          <p:cNvPr id="72" name="Текст 71"/>
          <p:cNvSpPr>
            <a:spLocks noGrp="1"/>
          </p:cNvSpPr>
          <p:nvPr>
            <p:ph type="body" sz="quarter" idx="18"/>
          </p:nvPr>
        </p:nvSpPr>
        <p:spPr>
          <a:xfrm>
            <a:off x="690281" y="1576743"/>
            <a:ext cx="10919011" cy="55684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Методические разработки. Сценарии мероприятий «Путешествия с Пушком».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14" name="Рисунок 13" descr="2026-07-22_14-33-04.png"/>
          <p:cNvPicPr>
            <a:picLocks noChangeAspect="1"/>
          </p:cNvPicPr>
          <p:nvPr/>
        </p:nvPicPr>
        <p:blipFill>
          <a:blip r:embed="rId2"/>
          <a:srcRect l="2738" t="2484" r="2563"/>
          <a:stretch>
            <a:fillRect/>
          </a:stretch>
        </p:blipFill>
        <p:spPr>
          <a:xfrm>
            <a:off x="803423" y="2205318"/>
            <a:ext cx="3293448" cy="4541427"/>
          </a:xfrm>
          <a:prstGeom prst="rect">
            <a:avLst/>
          </a:prstGeom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473388" y="2375647"/>
            <a:ext cx="717606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Занятие 1.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поисках орлиного пера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Возрастная группа: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Старшие дошкольники (5-6 лет)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4500281" y="2931458"/>
            <a:ext cx="67683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Занятие 2 (в бассейне). </a:t>
            </a: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Морское путешествие к Острову Здоровья</a:t>
            </a: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4527177" y="3290047"/>
            <a:ext cx="403411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Занятие 3.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Лазаем, как орлы по скалам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4536143" y="3648635"/>
            <a:ext cx="54505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Занятие 4.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Весёлые старты в орлином гнезде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4518212" y="4043082"/>
            <a:ext cx="490369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Занятие 5.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Тропа здоровья Пушка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(Итоговое)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Рисунок 19" descr="2026-07-22_14-49-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3622" y="4434442"/>
            <a:ext cx="4077821" cy="22050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3696" y="891574"/>
            <a:ext cx="11356975" cy="75275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ПРОГРАММА «Орлята России»</a:t>
            </a:r>
            <a:endParaRPr lang="ru-RU" dirty="0"/>
          </a:p>
        </p:txBody>
      </p:sp>
      <p:sp>
        <p:nvSpPr>
          <p:cNvPr id="72" name="Текст 71"/>
          <p:cNvSpPr>
            <a:spLocks noGrp="1"/>
          </p:cNvSpPr>
          <p:nvPr>
            <p:ph type="body" sz="quarter" idx="18"/>
          </p:nvPr>
        </p:nvSpPr>
        <p:spPr>
          <a:xfrm>
            <a:off x="690281" y="1576743"/>
            <a:ext cx="10919011" cy="55684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Методические разработки. Сценарии мероприятий «Путешествия с Пушком».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14" name="Рисунок 13" descr="2026-07-22_14-33-04.png"/>
          <p:cNvPicPr>
            <a:picLocks noChangeAspect="1"/>
          </p:cNvPicPr>
          <p:nvPr/>
        </p:nvPicPr>
        <p:blipFill>
          <a:blip r:embed="rId2"/>
          <a:srcRect l="2738" t="2484" r="2563"/>
          <a:stretch>
            <a:fillRect/>
          </a:stretch>
        </p:blipFill>
        <p:spPr>
          <a:xfrm>
            <a:off x="803423" y="2205318"/>
            <a:ext cx="3293448" cy="4541427"/>
          </a:xfrm>
          <a:prstGeom prst="rect">
            <a:avLst/>
          </a:prstGeom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473388" y="2375647"/>
            <a:ext cx="717606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Занятие 1.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поисках орлиного пера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Возрастная группа: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Старшие дошкольники (5-6 лет)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4500281" y="2931458"/>
            <a:ext cx="67683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Занятие 2 (в бассейне). </a:t>
            </a: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Морское путешествие к Острову Здоровья</a:t>
            </a: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4527177" y="3290047"/>
            <a:ext cx="403411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Занятие 3.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Лазаем, как орлы по скалам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4536143" y="3648635"/>
            <a:ext cx="54505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Занятие 4.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Весёлые старты в орлином гнезде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4518212" y="4043082"/>
            <a:ext cx="490369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Занятие 5.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Тропа здоровья Пушка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(Итоговое)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сценарии орленок-спортсмен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9413" y="4495799"/>
            <a:ext cx="2133881" cy="21338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3696" y="891574"/>
            <a:ext cx="11356975" cy="75275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ПРОГРАММА «Орлята России»</a:t>
            </a:r>
            <a:endParaRPr lang="ru-RU" dirty="0"/>
          </a:p>
        </p:txBody>
      </p:sp>
      <p:sp>
        <p:nvSpPr>
          <p:cNvPr id="72" name="Текст 71"/>
          <p:cNvSpPr>
            <a:spLocks noGrp="1"/>
          </p:cNvSpPr>
          <p:nvPr>
            <p:ph type="body" sz="quarter" idx="18"/>
          </p:nvPr>
        </p:nvSpPr>
        <p:spPr>
          <a:xfrm>
            <a:off x="690281" y="1576743"/>
            <a:ext cx="10919011" cy="28791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Методические разработки. Сценарии мероприятий «Путешествия с Пушком».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518212" y="2008095"/>
            <a:ext cx="717606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Занятие 1. «В поисках орлиного пера»: каждый ребенок получил свою индивидуальную копилку достижений и групповой чек –лист к треку «Орленок-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спортсмен»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11" name="Рисунок 10" descr="сценарии орленок-спортсмен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002" y="3724837"/>
            <a:ext cx="1999409" cy="1999409"/>
          </a:xfrm>
          <a:prstGeom prst="rect">
            <a:avLst/>
          </a:prstGeom>
        </p:spPr>
      </p:pic>
      <p:pic>
        <p:nvPicPr>
          <p:cNvPr id="25602" name="Picture 2" descr="https://sun9-35.vkuserphoto.ru/s/v1/ig2/_nJ_FX9CddMWWoX-ZGZ7PpcoAFDG37ERiFBEfgG7NVgCbR_dPTQqjpwQ5W32rjSUyWC6tyYwbhOBcnXko5mrieo1.jpg?quality=95&amp;as=32x20,48x30,72x45,108x68,160x101,240x152,360x227,480x303,540x341,640x404,720x455,1080x682,1280x809,1440x910,1849x1168&amp;from=bu&amp;u=coxwT4r98rrYrT3mOBmnntT65iauJ7Vevl-c58BNllo&amp;cs=1849x0"/>
          <p:cNvPicPr>
            <a:picLocks noChangeAspect="1" noChangeArrowheads="1"/>
          </p:cNvPicPr>
          <p:nvPr/>
        </p:nvPicPr>
        <p:blipFill>
          <a:blip r:embed="rId3"/>
          <a:srcRect r="2293" b="9682"/>
          <a:stretch>
            <a:fillRect/>
          </a:stretch>
        </p:blipFill>
        <p:spPr bwMode="auto">
          <a:xfrm>
            <a:off x="4063659" y="3168852"/>
            <a:ext cx="5412035" cy="3160230"/>
          </a:xfrm>
          <a:prstGeom prst="rect">
            <a:avLst/>
          </a:prstGeom>
          <a:noFill/>
        </p:spPr>
      </p:pic>
      <p:pic>
        <p:nvPicPr>
          <p:cNvPr id="12" name="Рисунок 11" descr="2026-07-22_15-52-38.png"/>
          <p:cNvPicPr>
            <a:picLocks noChangeAspect="1"/>
          </p:cNvPicPr>
          <p:nvPr/>
        </p:nvPicPr>
        <p:blipFill>
          <a:blip r:embed="rId4"/>
          <a:srcRect t="7898"/>
          <a:stretch>
            <a:fillRect/>
          </a:stretch>
        </p:blipFill>
        <p:spPr>
          <a:xfrm>
            <a:off x="493060" y="1912125"/>
            <a:ext cx="3558988" cy="48783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3696" y="891574"/>
            <a:ext cx="11356975" cy="75275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ПРОГРАММА «Орлята России»</a:t>
            </a:r>
            <a:endParaRPr lang="ru-RU" dirty="0"/>
          </a:p>
        </p:txBody>
      </p:sp>
      <p:sp>
        <p:nvSpPr>
          <p:cNvPr id="72" name="Текст 71"/>
          <p:cNvSpPr>
            <a:spLocks noGrp="1"/>
          </p:cNvSpPr>
          <p:nvPr>
            <p:ph type="body" sz="quarter" idx="18"/>
          </p:nvPr>
        </p:nvSpPr>
        <p:spPr>
          <a:xfrm>
            <a:off x="690281" y="1576743"/>
            <a:ext cx="10919011" cy="28791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Методические разработки. Сценарии мероприятий «Путешествия с Пушком».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518212" y="2008095"/>
            <a:ext cx="717606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Занятие 1. «В поисках орлиного пера»: каждый ребенок получил свою индивидуальную копилку достижений и групповой чек –лист к треку «Орленок-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спортсмен»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11" name="Рисунок 10" descr="сценарии орленок-спортсмен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0505" y="3738283"/>
            <a:ext cx="1474976" cy="1474976"/>
          </a:xfrm>
          <a:prstGeom prst="rect">
            <a:avLst/>
          </a:prstGeom>
        </p:spPr>
      </p:pic>
      <p:pic>
        <p:nvPicPr>
          <p:cNvPr id="12" name="Рисунок 11" descr="2026-07-22_15-52-38.png"/>
          <p:cNvPicPr>
            <a:picLocks noChangeAspect="1"/>
          </p:cNvPicPr>
          <p:nvPr/>
        </p:nvPicPr>
        <p:blipFill>
          <a:blip r:embed="rId4"/>
          <a:srcRect t="7898"/>
          <a:stretch>
            <a:fillRect/>
          </a:stretch>
        </p:blipFill>
        <p:spPr>
          <a:xfrm>
            <a:off x="493060" y="1912125"/>
            <a:ext cx="3558988" cy="4878362"/>
          </a:xfrm>
          <a:prstGeom prst="rect">
            <a:avLst/>
          </a:prstGeom>
        </p:spPr>
      </p:pic>
      <p:pic>
        <p:nvPicPr>
          <p:cNvPr id="8" name="1 занятие Орлят-дошколят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998258" y="2981325"/>
            <a:ext cx="5728447" cy="32222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8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3696" y="891574"/>
            <a:ext cx="11356975" cy="75275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ПРОГРАММА «Орлята России»</a:t>
            </a:r>
            <a:endParaRPr lang="ru-RU" dirty="0"/>
          </a:p>
        </p:txBody>
      </p:sp>
      <p:sp>
        <p:nvSpPr>
          <p:cNvPr id="72" name="Текст 71"/>
          <p:cNvSpPr>
            <a:spLocks noGrp="1"/>
          </p:cNvSpPr>
          <p:nvPr>
            <p:ph type="body" sz="quarter" idx="18"/>
          </p:nvPr>
        </p:nvSpPr>
        <p:spPr>
          <a:xfrm>
            <a:off x="690281" y="1576743"/>
            <a:ext cx="10919011" cy="28791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Методические разработки. Сценарии мероприятий «Путешествия с Пушком».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518212" y="2008095"/>
            <a:ext cx="71760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Занятие 4. «Веселые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семейные старты» место проведение – спортивный зал СОШ №29 п. Мостовского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11" name="Рисунок 10" descr="сценарии орленок-спортсмен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4328" y="5029200"/>
            <a:ext cx="1246093" cy="1246093"/>
          </a:xfrm>
          <a:prstGeom prst="rect">
            <a:avLst/>
          </a:prstGeom>
        </p:spPr>
      </p:pic>
      <p:pic>
        <p:nvPicPr>
          <p:cNvPr id="9" name="Рисунок 8" descr="IMG_20260722_1600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659" y="2205318"/>
            <a:ext cx="3514166" cy="2635624"/>
          </a:xfrm>
          <a:prstGeom prst="rect">
            <a:avLst/>
          </a:prstGeom>
        </p:spPr>
      </p:pic>
      <p:pic>
        <p:nvPicPr>
          <p:cNvPr id="10" name="орлята -дошколята в школе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944470" y="2823881"/>
            <a:ext cx="8096127" cy="3415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5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77837" y="1173439"/>
            <a:ext cx="11356975" cy="75275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ПЕРСПЕКТИВА НА БУДУЩЕЕ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Текст 4"/>
          <p:cNvSpPr txBox="1"/>
          <p:nvPr/>
        </p:nvSpPr>
        <p:spPr>
          <a:xfrm>
            <a:off x="3774141" y="1775946"/>
            <a:ext cx="7458635" cy="1675466"/>
          </a:xfrm>
          <a:prstGeom prst="rect">
            <a:avLst/>
          </a:prstGeom>
        </p:spPr>
        <p:txBody>
          <a:bodyPr/>
          <a:lstStyle/>
          <a:p>
            <a:pPr marR="0" lvl="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В 2026 – 2027 учебном году в ДОУ  продолжаем реализовывать направление Разговоры о важном в тесном сотрудничестве с отрядом СОШ №29 «Орлята России»: трек </a:t>
            </a:r>
            <a:r>
              <a:rPr lang="ru-RU" altLang="en-US" sz="2400" b="1" dirty="0" smtClean="0">
                <a:solidFill>
                  <a:srgbClr val="002060"/>
                </a:solidFill>
              </a:rPr>
              <a:t>«Орленок мастер», «Орленок эрудит», «Орленок Эколог», «Орленок доброволец».</a:t>
            </a:r>
          </a:p>
          <a:p>
            <a:pPr marR="0" lvl="0" indent="0" algn="just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lang="ru-RU" altLang="en-US" sz="2000" b="1" dirty="0" smtClean="0">
              <a:solidFill>
                <a:srgbClr val="002060"/>
              </a:solidFill>
            </a:endParaRPr>
          </a:p>
        </p:txBody>
      </p:sp>
      <p:pic>
        <p:nvPicPr>
          <p:cNvPr id="7" name="Рисунок 6" descr="Безымянный67767.jpg"/>
          <p:cNvPicPr>
            <a:picLocks noChangeAspect="1"/>
          </p:cNvPicPr>
          <p:nvPr/>
        </p:nvPicPr>
        <p:blipFill>
          <a:blip r:embed="rId3"/>
          <a:srcRect l="23162" t="17385" r="61618" b="70719"/>
          <a:stretch>
            <a:fillRect/>
          </a:stretch>
        </p:blipFill>
        <p:spPr>
          <a:xfrm>
            <a:off x="4957483" y="0"/>
            <a:ext cx="2115670" cy="992881"/>
          </a:xfrm>
          <a:prstGeom prst="rect">
            <a:avLst/>
          </a:prstGeom>
        </p:spPr>
      </p:pic>
      <p:pic>
        <p:nvPicPr>
          <p:cNvPr id="2" name="Изображение 1" descr="2026-06-15_05-31-0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3627" y="4088429"/>
            <a:ext cx="2795905" cy="2033270"/>
          </a:xfrm>
          <a:prstGeom prst="rect">
            <a:avLst/>
          </a:prstGeom>
        </p:spPr>
      </p:pic>
      <p:pic>
        <p:nvPicPr>
          <p:cNvPr id="9" name="Рисунок 8" descr="2026-07-22_14-33-3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750" y="1506071"/>
            <a:ext cx="3655109" cy="5202364"/>
          </a:xfrm>
          <a:prstGeom prst="rect">
            <a:avLst/>
          </a:prstGeom>
        </p:spPr>
      </p:pic>
      <p:pic>
        <p:nvPicPr>
          <p:cNvPr id="11" name="Клип - Ведь мы с тобой Орлят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4182503" y="3845859"/>
            <a:ext cx="3988690" cy="27163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4661" y="332853"/>
            <a:ext cx="11602064" cy="6496569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135252" y="1499124"/>
            <a:ext cx="7865586" cy="27393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en-US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работы — и это здорово, потому что интересно.</a:t>
            </a:r>
            <a:endParaRPr lang="ru-RU" altLang="ru-RU" sz="7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Актуальность и ведущие идеи проекта «Орлята России»</a:t>
            </a:r>
            <a:endParaRPr lang="ru-RU" dirty="0"/>
          </a:p>
        </p:txBody>
      </p:sp>
      <p:grpSp>
        <p:nvGrpSpPr>
          <p:cNvPr id="7" name="object 4"/>
          <p:cNvGrpSpPr>
            <a:grpSpLocks noGrp="1"/>
          </p:cNvGrpSpPr>
          <p:nvPr>
            <p:ph type="body" sz="quarter" idx="13"/>
          </p:nvPr>
        </p:nvGrpSpPr>
        <p:grpSpPr>
          <a:xfrm>
            <a:off x="493058" y="2377793"/>
            <a:ext cx="6338048" cy="4309877"/>
            <a:chOff x="889000" y="4510405"/>
            <a:chExt cx="19215100" cy="14323694"/>
          </a:xfrm>
        </p:grpSpPr>
        <p:sp>
          <p:nvSpPr>
            <p:cNvPr id="8" name="object 5"/>
            <p:cNvSpPr/>
            <p:nvPr/>
          </p:nvSpPr>
          <p:spPr>
            <a:xfrm>
              <a:off x="908050" y="4529454"/>
              <a:ext cx="18288000" cy="7048500"/>
            </a:xfrm>
            <a:custGeom>
              <a:avLst/>
              <a:gdLst/>
              <a:ahLst/>
              <a:cxnLst/>
              <a:rect l="l" t="t" r="r" b="b"/>
              <a:pathLst>
                <a:path w="18288000" h="7048500">
                  <a:moveTo>
                    <a:pt x="-22" y="895212"/>
                  </a:moveTo>
                  <a:lnTo>
                    <a:pt x="1217" y="847694"/>
                  </a:lnTo>
                  <a:lnTo>
                    <a:pt x="4896" y="800821"/>
                  </a:lnTo>
                  <a:lnTo>
                    <a:pt x="10952" y="754656"/>
                  </a:lnTo>
                  <a:lnTo>
                    <a:pt x="19324" y="709259"/>
                  </a:lnTo>
                  <a:lnTo>
                    <a:pt x="29949" y="664694"/>
                  </a:lnTo>
                  <a:lnTo>
                    <a:pt x="42766" y="621022"/>
                  </a:lnTo>
                  <a:lnTo>
                    <a:pt x="57713" y="578304"/>
                  </a:lnTo>
                  <a:lnTo>
                    <a:pt x="74727" y="536603"/>
                  </a:lnTo>
                  <a:lnTo>
                    <a:pt x="93748" y="495981"/>
                  </a:lnTo>
                  <a:lnTo>
                    <a:pt x="114714" y="456499"/>
                  </a:lnTo>
                  <a:lnTo>
                    <a:pt x="137562" y="418219"/>
                  </a:lnTo>
                  <a:lnTo>
                    <a:pt x="162231" y="381204"/>
                  </a:lnTo>
                  <a:lnTo>
                    <a:pt x="188659" y="345515"/>
                  </a:lnTo>
                  <a:lnTo>
                    <a:pt x="216784" y="311213"/>
                  </a:lnTo>
                  <a:lnTo>
                    <a:pt x="246544" y="278361"/>
                  </a:lnTo>
                  <a:lnTo>
                    <a:pt x="277878" y="247021"/>
                  </a:lnTo>
                  <a:lnTo>
                    <a:pt x="310724" y="217255"/>
                  </a:lnTo>
                  <a:lnTo>
                    <a:pt x="345019" y="189124"/>
                  </a:lnTo>
                  <a:lnTo>
                    <a:pt x="380703" y="162690"/>
                  </a:lnTo>
                  <a:lnTo>
                    <a:pt x="417712" y="138015"/>
                  </a:lnTo>
                  <a:lnTo>
                    <a:pt x="455987" y="115162"/>
                  </a:lnTo>
                  <a:lnTo>
                    <a:pt x="495463" y="94191"/>
                  </a:lnTo>
                  <a:lnTo>
                    <a:pt x="536081" y="75165"/>
                  </a:lnTo>
                  <a:lnTo>
                    <a:pt x="577777" y="58146"/>
                  </a:lnTo>
                  <a:lnTo>
                    <a:pt x="620491" y="43195"/>
                  </a:lnTo>
                  <a:lnTo>
                    <a:pt x="664159" y="30374"/>
                  </a:lnTo>
                  <a:lnTo>
                    <a:pt x="708722" y="19746"/>
                  </a:lnTo>
                  <a:lnTo>
                    <a:pt x="754115" y="11372"/>
                  </a:lnTo>
                  <a:lnTo>
                    <a:pt x="800279" y="5314"/>
                  </a:lnTo>
                  <a:lnTo>
                    <a:pt x="847151" y="1634"/>
                  </a:lnTo>
                  <a:lnTo>
                    <a:pt x="894669" y="393"/>
                  </a:lnTo>
                  <a:lnTo>
                    <a:pt x="17392822" y="393"/>
                  </a:lnTo>
                  <a:lnTo>
                    <a:pt x="17440340" y="1634"/>
                  </a:lnTo>
                  <a:lnTo>
                    <a:pt x="17487212" y="5314"/>
                  </a:lnTo>
                  <a:lnTo>
                    <a:pt x="17533375" y="11372"/>
                  </a:lnTo>
                  <a:lnTo>
                    <a:pt x="17578769" y="19746"/>
                  </a:lnTo>
                  <a:lnTo>
                    <a:pt x="17623332" y="30374"/>
                  </a:lnTo>
                  <a:lnTo>
                    <a:pt x="17667000" y="43195"/>
                  </a:lnTo>
                  <a:lnTo>
                    <a:pt x="17709714" y="58146"/>
                  </a:lnTo>
                  <a:lnTo>
                    <a:pt x="17751410" y="75165"/>
                  </a:lnTo>
                  <a:lnTo>
                    <a:pt x="17792028" y="94191"/>
                  </a:lnTo>
                  <a:lnTo>
                    <a:pt x="17831504" y="115162"/>
                  </a:lnTo>
                  <a:lnTo>
                    <a:pt x="17869778" y="138015"/>
                  </a:lnTo>
                  <a:lnTo>
                    <a:pt x="17906788" y="162690"/>
                  </a:lnTo>
                  <a:lnTo>
                    <a:pt x="17942472" y="189124"/>
                  </a:lnTo>
                  <a:lnTo>
                    <a:pt x="17976767" y="217255"/>
                  </a:lnTo>
                  <a:lnTo>
                    <a:pt x="18009613" y="247021"/>
                  </a:lnTo>
                  <a:lnTo>
                    <a:pt x="18040946" y="278361"/>
                  </a:lnTo>
                  <a:lnTo>
                    <a:pt x="18070707" y="311213"/>
                  </a:lnTo>
                  <a:lnTo>
                    <a:pt x="18098832" y="345515"/>
                  </a:lnTo>
                  <a:lnTo>
                    <a:pt x="18125260" y="381204"/>
                  </a:lnTo>
                  <a:lnTo>
                    <a:pt x="18149929" y="418219"/>
                  </a:lnTo>
                  <a:lnTo>
                    <a:pt x="18172777" y="456499"/>
                  </a:lnTo>
                  <a:lnTo>
                    <a:pt x="18193742" y="495981"/>
                  </a:lnTo>
                  <a:lnTo>
                    <a:pt x="18212764" y="536603"/>
                  </a:lnTo>
                  <a:lnTo>
                    <a:pt x="18229778" y="578304"/>
                  </a:lnTo>
                  <a:lnTo>
                    <a:pt x="18244725" y="621022"/>
                  </a:lnTo>
                  <a:lnTo>
                    <a:pt x="18257542" y="664694"/>
                  </a:lnTo>
                  <a:lnTo>
                    <a:pt x="18268167" y="709259"/>
                  </a:lnTo>
                  <a:lnTo>
                    <a:pt x="18276539" y="754656"/>
                  </a:lnTo>
                  <a:lnTo>
                    <a:pt x="18282595" y="800821"/>
                  </a:lnTo>
                  <a:lnTo>
                    <a:pt x="18286274" y="847694"/>
                  </a:lnTo>
                  <a:lnTo>
                    <a:pt x="18287514" y="895212"/>
                  </a:lnTo>
                  <a:lnTo>
                    <a:pt x="18287514" y="6153642"/>
                  </a:lnTo>
                  <a:lnTo>
                    <a:pt x="18286274" y="6201160"/>
                  </a:lnTo>
                  <a:lnTo>
                    <a:pt x="18282595" y="6248033"/>
                  </a:lnTo>
                  <a:lnTo>
                    <a:pt x="18276539" y="6294198"/>
                  </a:lnTo>
                  <a:lnTo>
                    <a:pt x="18268167" y="6339595"/>
                  </a:lnTo>
                  <a:lnTo>
                    <a:pt x="18257542" y="6384160"/>
                  </a:lnTo>
                  <a:lnTo>
                    <a:pt x="18244725" y="6427832"/>
                  </a:lnTo>
                  <a:lnTo>
                    <a:pt x="18229778" y="6470550"/>
                  </a:lnTo>
                  <a:lnTo>
                    <a:pt x="18212764" y="6512251"/>
                  </a:lnTo>
                  <a:lnTo>
                    <a:pt x="18193742" y="6552873"/>
                  </a:lnTo>
                  <a:lnTo>
                    <a:pt x="18172777" y="6592355"/>
                  </a:lnTo>
                  <a:lnTo>
                    <a:pt x="18149929" y="6630635"/>
                  </a:lnTo>
                  <a:lnTo>
                    <a:pt x="18125260" y="6667650"/>
                  </a:lnTo>
                  <a:lnTo>
                    <a:pt x="18098832" y="6703339"/>
                  </a:lnTo>
                  <a:lnTo>
                    <a:pt x="18070707" y="6737641"/>
                  </a:lnTo>
                  <a:lnTo>
                    <a:pt x="18040946" y="6770493"/>
                  </a:lnTo>
                  <a:lnTo>
                    <a:pt x="18009613" y="6801833"/>
                  </a:lnTo>
                  <a:lnTo>
                    <a:pt x="17976767" y="6831599"/>
                  </a:lnTo>
                  <a:lnTo>
                    <a:pt x="17942472" y="6859730"/>
                  </a:lnTo>
                  <a:lnTo>
                    <a:pt x="17906788" y="6886164"/>
                  </a:lnTo>
                  <a:lnTo>
                    <a:pt x="17869778" y="6910839"/>
                  </a:lnTo>
                  <a:lnTo>
                    <a:pt x="17831504" y="6933692"/>
                  </a:lnTo>
                  <a:lnTo>
                    <a:pt x="17792028" y="6954663"/>
                  </a:lnTo>
                  <a:lnTo>
                    <a:pt x="17751410" y="6973689"/>
                  </a:lnTo>
                  <a:lnTo>
                    <a:pt x="17709714" y="6990709"/>
                  </a:lnTo>
                  <a:lnTo>
                    <a:pt x="17667000" y="7005659"/>
                  </a:lnTo>
                  <a:lnTo>
                    <a:pt x="17623332" y="7018480"/>
                  </a:lnTo>
                  <a:lnTo>
                    <a:pt x="17578769" y="7029108"/>
                  </a:lnTo>
                  <a:lnTo>
                    <a:pt x="17533375" y="7037482"/>
                  </a:lnTo>
                  <a:lnTo>
                    <a:pt x="17487212" y="7043540"/>
                  </a:lnTo>
                  <a:lnTo>
                    <a:pt x="17440340" y="7047220"/>
                  </a:lnTo>
                  <a:lnTo>
                    <a:pt x="17392822" y="7048461"/>
                  </a:lnTo>
                  <a:lnTo>
                    <a:pt x="894669" y="7048461"/>
                  </a:lnTo>
                  <a:lnTo>
                    <a:pt x="847151" y="7047220"/>
                  </a:lnTo>
                  <a:lnTo>
                    <a:pt x="800279" y="7043540"/>
                  </a:lnTo>
                  <a:lnTo>
                    <a:pt x="754115" y="7037482"/>
                  </a:lnTo>
                  <a:lnTo>
                    <a:pt x="708722" y="7029108"/>
                  </a:lnTo>
                  <a:lnTo>
                    <a:pt x="664159" y="7018480"/>
                  </a:lnTo>
                  <a:lnTo>
                    <a:pt x="620491" y="7005659"/>
                  </a:lnTo>
                  <a:lnTo>
                    <a:pt x="577777" y="6990709"/>
                  </a:lnTo>
                  <a:lnTo>
                    <a:pt x="536081" y="6973689"/>
                  </a:lnTo>
                  <a:lnTo>
                    <a:pt x="495463" y="6954663"/>
                  </a:lnTo>
                  <a:lnTo>
                    <a:pt x="455987" y="6933692"/>
                  </a:lnTo>
                  <a:lnTo>
                    <a:pt x="417712" y="6910839"/>
                  </a:lnTo>
                  <a:lnTo>
                    <a:pt x="380703" y="6886164"/>
                  </a:lnTo>
                  <a:lnTo>
                    <a:pt x="345019" y="6859730"/>
                  </a:lnTo>
                  <a:lnTo>
                    <a:pt x="310724" y="6831599"/>
                  </a:lnTo>
                  <a:lnTo>
                    <a:pt x="277878" y="6801833"/>
                  </a:lnTo>
                  <a:lnTo>
                    <a:pt x="246544" y="6770493"/>
                  </a:lnTo>
                  <a:lnTo>
                    <a:pt x="216784" y="6737641"/>
                  </a:lnTo>
                  <a:lnTo>
                    <a:pt x="188659" y="6703339"/>
                  </a:lnTo>
                  <a:lnTo>
                    <a:pt x="162231" y="6667650"/>
                  </a:lnTo>
                  <a:lnTo>
                    <a:pt x="137562" y="6630635"/>
                  </a:lnTo>
                  <a:lnTo>
                    <a:pt x="114714" y="6592355"/>
                  </a:lnTo>
                  <a:lnTo>
                    <a:pt x="93748" y="6552873"/>
                  </a:lnTo>
                  <a:lnTo>
                    <a:pt x="74727" y="6512251"/>
                  </a:lnTo>
                  <a:lnTo>
                    <a:pt x="57713" y="6470550"/>
                  </a:lnTo>
                  <a:lnTo>
                    <a:pt x="42766" y="6427832"/>
                  </a:lnTo>
                  <a:lnTo>
                    <a:pt x="29949" y="6384160"/>
                  </a:lnTo>
                  <a:lnTo>
                    <a:pt x="19324" y="6339595"/>
                  </a:lnTo>
                  <a:lnTo>
                    <a:pt x="10952" y="6294198"/>
                  </a:lnTo>
                  <a:lnTo>
                    <a:pt x="4896" y="6248033"/>
                  </a:lnTo>
                  <a:lnTo>
                    <a:pt x="1217" y="6201160"/>
                  </a:lnTo>
                  <a:lnTo>
                    <a:pt x="-22" y="6153642"/>
                  </a:lnTo>
                  <a:lnTo>
                    <a:pt x="-22" y="895212"/>
                  </a:lnTo>
                  <a:close/>
                </a:path>
              </a:pathLst>
            </a:custGeom>
            <a:ln w="38099">
              <a:solidFill>
                <a:srgbClr val="FF891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6"/>
            <p:cNvSpPr/>
            <p:nvPr/>
          </p:nvSpPr>
          <p:spPr>
            <a:xfrm>
              <a:off x="17876025" y="9941648"/>
              <a:ext cx="2228215" cy="3492500"/>
            </a:xfrm>
            <a:custGeom>
              <a:avLst/>
              <a:gdLst/>
              <a:ahLst/>
              <a:cxnLst/>
              <a:rect l="l" t="t" r="r" b="b"/>
              <a:pathLst>
                <a:path w="2228215" h="3492500">
                  <a:moveTo>
                    <a:pt x="2228075" y="655637"/>
                  </a:moveTo>
                  <a:lnTo>
                    <a:pt x="2209609" y="666584"/>
                  </a:lnTo>
                  <a:lnTo>
                    <a:pt x="2197620" y="674624"/>
                  </a:lnTo>
                  <a:lnTo>
                    <a:pt x="2190343" y="640588"/>
                  </a:lnTo>
                  <a:lnTo>
                    <a:pt x="2178647" y="597395"/>
                  </a:lnTo>
                  <a:lnTo>
                    <a:pt x="2164613" y="554761"/>
                  </a:lnTo>
                  <a:lnTo>
                    <a:pt x="2148243" y="512787"/>
                  </a:lnTo>
                  <a:lnTo>
                    <a:pt x="2129536" y="471551"/>
                  </a:lnTo>
                  <a:lnTo>
                    <a:pt x="2108492" y="431177"/>
                  </a:lnTo>
                  <a:lnTo>
                    <a:pt x="2085098" y="391744"/>
                  </a:lnTo>
                  <a:lnTo>
                    <a:pt x="2059381" y="353377"/>
                  </a:lnTo>
                  <a:lnTo>
                    <a:pt x="2031314" y="316153"/>
                  </a:lnTo>
                  <a:lnTo>
                    <a:pt x="2000910" y="280187"/>
                  </a:lnTo>
                  <a:lnTo>
                    <a:pt x="1968169" y="245567"/>
                  </a:lnTo>
                  <a:lnTo>
                    <a:pt x="1951253" y="229577"/>
                  </a:lnTo>
                  <a:lnTo>
                    <a:pt x="1951253" y="1831454"/>
                  </a:lnTo>
                  <a:lnTo>
                    <a:pt x="1923122" y="1837486"/>
                  </a:lnTo>
                  <a:lnTo>
                    <a:pt x="1879930" y="1849170"/>
                  </a:lnTo>
                  <a:lnTo>
                    <a:pt x="1837309" y="1863204"/>
                  </a:lnTo>
                  <a:lnTo>
                    <a:pt x="1795322" y="1879574"/>
                  </a:lnTo>
                  <a:lnTo>
                    <a:pt x="1754098" y="1898294"/>
                  </a:lnTo>
                  <a:lnTo>
                    <a:pt x="1713712" y="1919338"/>
                  </a:lnTo>
                  <a:lnTo>
                    <a:pt x="1674291" y="1942731"/>
                  </a:lnTo>
                  <a:lnTo>
                    <a:pt x="1662264" y="1950796"/>
                  </a:lnTo>
                  <a:lnTo>
                    <a:pt x="1657997" y="1929180"/>
                  </a:lnTo>
                  <a:lnTo>
                    <a:pt x="1646656" y="1884768"/>
                  </a:lnTo>
                  <a:lnTo>
                    <a:pt x="1632978" y="1841334"/>
                  </a:lnTo>
                  <a:lnTo>
                    <a:pt x="1617052" y="1798955"/>
                  </a:lnTo>
                  <a:lnTo>
                    <a:pt x="1598930" y="1757692"/>
                  </a:lnTo>
                  <a:lnTo>
                    <a:pt x="1578711" y="1717624"/>
                  </a:lnTo>
                  <a:lnTo>
                    <a:pt x="1556435" y="1678813"/>
                  </a:lnTo>
                  <a:lnTo>
                    <a:pt x="1544815" y="1660867"/>
                  </a:lnTo>
                  <a:lnTo>
                    <a:pt x="1573123" y="1654797"/>
                  </a:lnTo>
                  <a:lnTo>
                    <a:pt x="1616316" y="1643100"/>
                  </a:lnTo>
                  <a:lnTo>
                    <a:pt x="1658950" y="1629067"/>
                  </a:lnTo>
                  <a:lnTo>
                    <a:pt x="1700936" y="1612696"/>
                  </a:lnTo>
                  <a:lnTo>
                    <a:pt x="1742160" y="1593989"/>
                  </a:lnTo>
                  <a:lnTo>
                    <a:pt x="1782546" y="1572933"/>
                  </a:lnTo>
                  <a:lnTo>
                    <a:pt x="1821980" y="1549552"/>
                  </a:lnTo>
                  <a:lnTo>
                    <a:pt x="1834007" y="1541487"/>
                  </a:lnTo>
                  <a:lnTo>
                    <a:pt x="1841296" y="1575511"/>
                  </a:lnTo>
                  <a:lnTo>
                    <a:pt x="1852993" y="1618703"/>
                  </a:lnTo>
                  <a:lnTo>
                    <a:pt x="1867014" y="1661337"/>
                  </a:lnTo>
                  <a:lnTo>
                    <a:pt x="1883384" y="1703324"/>
                  </a:lnTo>
                  <a:lnTo>
                    <a:pt x="1902091" y="1744548"/>
                  </a:lnTo>
                  <a:lnTo>
                    <a:pt x="1923135" y="1784934"/>
                  </a:lnTo>
                  <a:lnTo>
                    <a:pt x="1946516" y="1824367"/>
                  </a:lnTo>
                  <a:lnTo>
                    <a:pt x="1951253" y="1831454"/>
                  </a:lnTo>
                  <a:lnTo>
                    <a:pt x="1951253" y="229577"/>
                  </a:lnTo>
                  <a:lnTo>
                    <a:pt x="1897583" y="182422"/>
                  </a:lnTo>
                  <a:lnTo>
                    <a:pt x="1860346" y="154355"/>
                  </a:lnTo>
                  <a:lnTo>
                    <a:pt x="1821980" y="128638"/>
                  </a:lnTo>
                  <a:lnTo>
                    <a:pt x="1782546" y="105244"/>
                  </a:lnTo>
                  <a:lnTo>
                    <a:pt x="1742160" y="84201"/>
                  </a:lnTo>
                  <a:lnTo>
                    <a:pt x="1700936" y="65481"/>
                  </a:lnTo>
                  <a:lnTo>
                    <a:pt x="1658950" y="49110"/>
                  </a:lnTo>
                  <a:lnTo>
                    <a:pt x="1616316" y="35077"/>
                  </a:lnTo>
                  <a:lnTo>
                    <a:pt x="1573123" y="23393"/>
                  </a:lnTo>
                  <a:lnTo>
                    <a:pt x="1529486" y="14033"/>
                  </a:lnTo>
                  <a:lnTo>
                    <a:pt x="1485493" y="7023"/>
                  </a:lnTo>
                  <a:lnTo>
                    <a:pt x="1441259" y="2336"/>
                  </a:lnTo>
                  <a:lnTo>
                    <a:pt x="1396873" y="0"/>
                  </a:lnTo>
                  <a:lnTo>
                    <a:pt x="1352435" y="0"/>
                  </a:lnTo>
                  <a:lnTo>
                    <a:pt x="1308049" y="2336"/>
                  </a:lnTo>
                  <a:lnTo>
                    <a:pt x="1263802" y="7023"/>
                  </a:lnTo>
                  <a:lnTo>
                    <a:pt x="1219822" y="14033"/>
                  </a:lnTo>
                  <a:lnTo>
                    <a:pt x="1176185" y="23393"/>
                  </a:lnTo>
                  <a:lnTo>
                    <a:pt x="1133005" y="35077"/>
                  </a:lnTo>
                  <a:lnTo>
                    <a:pt x="1090371" y="49110"/>
                  </a:lnTo>
                  <a:lnTo>
                    <a:pt x="1048385" y="65481"/>
                  </a:lnTo>
                  <a:lnTo>
                    <a:pt x="1007160" y="84201"/>
                  </a:lnTo>
                  <a:lnTo>
                    <a:pt x="966774" y="105244"/>
                  </a:lnTo>
                  <a:lnTo>
                    <a:pt x="927354" y="128638"/>
                  </a:lnTo>
                  <a:lnTo>
                    <a:pt x="888974" y="154355"/>
                  </a:lnTo>
                  <a:lnTo>
                    <a:pt x="851763" y="182422"/>
                  </a:lnTo>
                  <a:lnTo>
                    <a:pt x="815797" y="212826"/>
                  </a:lnTo>
                  <a:lnTo>
                    <a:pt x="781177" y="245567"/>
                  </a:lnTo>
                  <a:lnTo>
                    <a:pt x="748436" y="280187"/>
                  </a:lnTo>
                  <a:lnTo>
                    <a:pt x="718045" y="316153"/>
                  </a:lnTo>
                  <a:lnTo>
                    <a:pt x="689978" y="353377"/>
                  </a:lnTo>
                  <a:lnTo>
                    <a:pt x="664260" y="391744"/>
                  </a:lnTo>
                  <a:lnTo>
                    <a:pt x="640867" y="431177"/>
                  </a:lnTo>
                  <a:lnTo>
                    <a:pt x="619823" y="471551"/>
                  </a:lnTo>
                  <a:lnTo>
                    <a:pt x="601116" y="512787"/>
                  </a:lnTo>
                  <a:lnTo>
                    <a:pt x="584746" y="554761"/>
                  </a:lnTo>
                  <a:lnTo>
                    <a:pt x="570712" y="597395"/>
                  </a:lnTo>
                  <a:lnTo>
                    <a:pt x="559028" y="640588"/>
                  </a:lnTo>
                  <a:lnTo>
                    <a:pt x="549668" y="684225"/>
                  </a:lnTo>
                  <a:lnTo>
                    <a:pt x="542658" y="728218"/>
                  </a:lnTo>
                  <a:lnTo>
                    <a:pt x="537984" y="772452"/>
                  </a:lnTo>
                  <a:lnTo>
                    <a:pt x="535635" y="816838"/>
                  </a:lnTo>
                  <a:lnTo>
                    <a:pt x="535635" y="861275"/>
                  </a:lnTo>
                  <a:lnTo>
                    <a:pt x="537984" y="905675"/>
                  </a:lnTo>
                  <a:lnTo>
                    <a:pt x="542658" y="949909"/>
                  </a:lnTo>
                  <a:lnTo>
                    <a:pt x="549668" y="993902"/>
                  </a:lnTo>
                  <a:lnTo>
                    <a:pt x="559028" y="1037539"/>
                  </a:lnTo>
                  <a:lnTo>
                    <a:pt x="570712" y="1080731"/>
                  </a:lnTo>
                  <a:lnTo>
                    <a:pt x="584746" y="1123365"/>
                  </a:lnTo>
                  <a:lnTo>
                    <a:pt x="601116" y="1165352"/>
                  </a:lnTo>
                  <a:lnTo>
                    <a:pt x="619823" y="1206588"/>
                  </a:lnTo>
                  <a:lnTo>
                    <a:pt x="640867" y="1246974"/>
                  </a:lnTo>
                  <a:lnTo>
                    <a:pt x="664260" y="1286408"/>
                  </a:lnTo>
                  <a:lnTo>
                    <a:pt x="668997" y="1293482"/>
                  </a:lnTo>
                  <a:lnTo>
                    <a:pt x="653275" y="1296581"/>
                  </a:lnTo>
                  <a:lnTo>
                    <a:pt x="608863" y="1307922"/>
                  </a:lnTo>
                  <a:lnTo>
                    <a:pt x="565429" y="1321600"/>
                  </a:lnTo>
                  <a:lnTo>
                    <a:pt x="523049" y="1337525"/>
                  </a:lnTo>
                  <a:lnTo>
                    <a:pt x="481787" y="1355636"/>
                  </a:lnTo>
                  <a:lnTo>
                    <a:pt x="441718" y="1375867"/>
                  </a:lnTo>
                  <a:lnTo>
                    <a:pt x="402907" y="1398130"/>
                  </a:lnTo>
                  <a:lnTo>
                    <a:pt x="365442" y="1422374"/>
                  </a:lnTo>
                  <a:lnTo>
                    <a:pt x="329374" y="1448523"/>
                  </a:lnTo>
                  <a:lnTo>
                    <a:pt x="294792" y="1476489"/>
                  </a:lnTo>
                  <a:lnTo>
                    <a:pt x="261747" y="1506232"/>
                  </a:lnTo>
                  <a:lnTo>
                    <a:pt x="230327" y="1537652"/>
                  </a:lnTo>
                  <a:lnTo>
                    <a:pt x="200596" y="1570685"/>
                  </a:lnTo>
                  <a:lnTo>
                    <a:pt x="172618" y="1605280"/>
                  </a:lnTo>
                  <a:lnTo>
                    <a:pt x="146481" y="1641348"/>
                  </a:lnTo>
                  <a:lnTo>
                    <a:pt x="122237" y="1678813"/>
                  </a:lnTo>
                  <a:lnTo>
                    <a:pt x="99974" y="1717624"/>
                  </a:lnTo>
                  <a:lnTo>
                    <a:pt x="79743" y="1757692"/>
                  </a:lnTo>
                  <a:lnTo>
                    <a:pt x="61633" y="1798955"/>
                  </a:lnTo>
                  <a:lnTo>
                    <a:pt x="45707" y="1841334"/>
                  </a:lnTo>
                  <a:lnTo>
                    <a:pt x="32042" y="1884768"/>
                  </a:lnTo>
                  <a:lnTo>
                    <a:pt x="20688" y="1929180"/>
                  </a:lnTo>
                  <a:lnTo>
                    <a:pt x="11747" y="1974507"/>
                  </a:lnTo>
                  <a:lnTo>
                    <a:pt x="5270" y="2020671"/>
                  </a:lnTo>
                  <a:lnTo>
                    <a:pt x="1333" y="2067598"/>
                  </a:lnTo>
                  <a:lnTo>
                    <a:pt x="0" y="2115235"/>
                  </a:lnTo>
                  <a:lnTo>
                    <a:pt x="1333" y="2162873"/>
                  </a:lnTo>
                  <a:lnTo>
                    <a:pt x="5270" y="2209800"/>
                  </a:lnTo>
                  <a:lnTo>
                    <a:pt x="11747" y="2255977"/>
                  </a:lnTo>
                  <a:lnTo>
                    <a:pt x="20688" y="2301303"/>
                  </a:lnTo>
                  <a:lnTo>
                    <a:pt x="32042" y="2345728"/>
                  </a:lnTo>
                  <a:lnTo>
                    <a:pt x="45707" y="2389162"/>
                  </a:lnTo>
                  <a:lnTo>
                    <a:pt x="61633" y="2431554"/>
                  </a:lnTo>
                  <a:lnTo>
                    <a:pt x="79743" y="2472817"/>
                  </a:lnTo>
                  <a:lnTo>
                    <a:pt x="99974" y="2512885"/>
                  </a:lnTo>
                  <a:lnTo>
                    <a:pt x="122237" y="2551696"/>
                  </a:lnTo>
                  <a:lnTo>
                    <a:pt x="146481" y="2589174"/>
                  </a:lnTo>
                  <a:lnTo>
                    <a:pt x="172618" y="2625242"/>
                  </a:lnTo>
                  <a:lnTo>
                    <a:pt x="200596" y="2659824"/>
                  </a:lnTo>
                  <a:lnTo>
                    <a:pt x="230327" y="2692870"/>
                  </a:lnTo>
                  <a:lnTo>
                    <a:pt x="261747" y="2724289"/>
                  </a:lnTo>
                  <a:lnTo>
                    <a:pt x="294792" y="2754033"/>
                  </a:lnTo>
                  <a:lnTo>
                    <a:pt x="329374" y="2781998"/>
                  </a:lnTo>
                  <a:lnTo>
                    <a:pt x="365442" y="2808147"/>
                  </a:lnTo>
                  <a:lnTo>
                    <a:pt x="402907" y="2832392"/>
                  </a:lnTo>
                  <a:lnTo>
                    <a:pt x="441718" y="2854655"/>
                  </a:lnTo>
                  <a:lnTo>
                    <a:pt x="481787" y="2874886"/>
                  </a:lnTo>
                  <a:lnTo>
                    <a:pt x="523049" y="2892996"/>
                  </a:lnTo>
                  <a:lnTo>
                    <a:pt x="565429" y="2908922"/>
                  </a:lnTo>
                  <a:lnTo>
                    <a:pt x="608863" y="2922600"/>
                  </a:lnTo>
                  <a:lnTo>
                    <a:pt x="653275" y="2933941"/>
                  </a:lnTo>
                  <a:lnTo>
                    <a:pt x="698601" y="2942882"/>
                  </a:lnTo>
                  <a:lnTo>
                    <a:pt x="744766" y="2949359"/>
                  </a:lnTo>
                  <a:lnTo>
                    <a:pt x="791692" y="2953296"/>
                  </a:lnTo>
                  <a:lnTo>
                    <a:pt x="839317" y="2954629"/>
                  </a:lnTo>
                  <a:lnTo>
                    <a:pt x="886942" y="2953296"/>
                  </a:lnTo>
                  <a:lnTo>
                    <a:pt x="933881" y="2949359"/>
                  </a:lnTo>
                  <a:lnTo>
                    <a:pt x="980033" y="2942882"/>
                  </a:lnTo>
                  <a:lnTo>
                    <a:pt x="1025359" y="2933941"/>
                  </a:lnTo>
                  <a:lnTo>
                    <a:pt x="1069771" y="2922600"/>
                  </a:lnTo>
                  <a:lnTo>
                    <a:pt x="1113205" y="2908922"/>
                  </a:lnTo>
                  <a:lnTo>
                    <a:pt x="1155598" y="2892996"/>
                  </a:lnTo>
                  <a:lnTo>
                    <a:pt x="1196860" y="2874886"/>
                  </a:lnTo>
                  <a:lnTo>
                    <a:pt x="1236929" y="2854655"/>
                  </a:lnTo>
                  <a:lnTo>
                    <a:pt x="1275727" y="2832392"/>
                  </a:lnTo>
                  <a:lnTo>
                    <a:pt x="1298651" y="2817571"/>
                  </a:lnTo>
                  <a:lnTo>
                    <a:pt x="1305953" y="2851632"/>
                  </a:lnTo>
                  <a:lnTo>
                    <a:pt x="1317650" y="2894825"/>
                  </a:lnTo>
                  <a:lnTo>
                    <a:pt x="1331683" y="2937459"/>
                  </a:lnTo>
                  <a:lnTo>
                    <a:pt x="1348054" y="2979445"/>
                  </a:lnTo>
                  <a:lnTo>
                    <a:pt x="1366761" y="3020682"/>
                  </a:lnTo>
                  <a:lnTo>
                    <a:pt x="1387805" y="3061055"/>
                  </a:lnTo>
                  <a:lnTo>
                    <a:pt x="1411198" y="3100489"/>
                  </a:lnTo>
                  <a:lnTo>
                    <a:pt x="1436916" y="3138868"/>
                  </a:lnTo>
                  <a:lnTo>
                    <a:pt x="1464983" y="3176092"/>
                  </a:lnTo>
                  <a:lnTo>
                    <a:pt x="1495386" y="3212071"/>
                  </a:lnTo>
                  <a:lnTo>
                    <a:pt x="1528127" y="3246691"/>
                  </a:lnTo>
                  <a:lnTo>
                    <a:pt x="1562735" y="3279432"/>
                  </a:lnTo>
                  <a:lnTo>
                    <a:pt x="1598701" y="3309836"/>
                  </a:lnTo>
                  <a:lnTo>
                    <a:pt x="1635925" y="3337890"/>
                  </a:lnTo>
                  <a:lnTo>
                    <a:pt x="1674291" y="3363620"/>
                  </a:lnTo>
                  <a:lnTo>
                    <a:pt x="1713712" y="3387001"/>
                  </a:lnTo>
                  <a:lnTo>
                    <a:pt x="1754098" y="3408057"/>
                  </a:lnTo>
                  <a:lnTo>
                    <a:pt x="1795322" y="3426764"/>
                  </a:lnTo>
                  <a:lnTo>
                    <a:pt x="1837309" y="3443135"/>
                  </a:lnTo>
                  <a:lnTo>
                    <a:pt x="1879930" y="3457168"/>
                  </a:lnTo>
                  <a:lnTo>
                    <a:pt x="1923122" y="3468852"/>
                  </a:lnTo>
                  <a:lnTo>
                    <a:pt x="1966760" y="3478212"/>
                  </a:lnTo>
                  <a:lnTo>
                    <a:pt x="2010740" y="3485223"/>
                  </a:lnTo>
                  <a:lnTo>
                    <a:pt x="2054974" y="3489909"/>
                  </a:lnTo>
                  <a:lnTo>
                    <a:pt x="2099360" y="3492246"/>
                  </a:lnTo>
                  <a:lnTo>
                    <a:pt x="2143798" y="3492246"/>
                  </a:lnTo>
                  <a:lnTo>
                    <a:pt x="2188184" y="3489909"/>
                  </a:lnTo>
                  <a:lnTo>
                    <a:pt x="2228075" y="3485692"/>
                  </a:lnTo>
                  <a:lnTo>
                    <a:pt x="2228075" y="2098459"/>
                  </a:lnTo>
                  <a:lnTo>
                    <a:pt x="2228075" y="1820646"/>
                  </a:lnTo>
                  <a:lnTo>
                    <a:pt x="2228075" y="655637"/>
                  </a:lnTo>
                  <a:close/>
                </a:path>
              </a:pathLst>
            </a:custGeom>
            <a:solidFill>
              <a:srgbClr val="FFAD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26200" y="4974210"/>
              <a:ext cx="5131559" cy="451092"/>
            </a:xfrm>
            <a:prstGeom prst="rect">
              <a:avLst/>
            </a:prstGeom>
          </p:spPr>
        </p:pic>
        <p:pic>
          <p:nvPicPr>
            <p:cNvPr id="11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46383" y="4974210"/>
              <a:ext cx="2243271" cy="451092"/>
            </a:xfrm>
            <a:prstGeom prst="rect">
              <a:avLst/>
            </a:prstGeom>
          </p:spPr>
        </p:pic>
        <p:pic>
          <p:nvPicPr>
            <p:cNvPr id="12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45840" y="5059552"/>
              <a:ext cx="358130" cy="284980"/>
            </a:xfrm>
            <a:prstGeom prst="rect">
              <a:avLst/>
            </a:prstGeom>
          </p:spPr>
        </p:pic>
        <p:pic>
          <p:nvPicPr>
            <p:cNvPr id="13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48747" y="4974210"/>
              <a:ext cx="2016835" cy="451092"/>
            </a:xfrm>
            <a:prstGeom prst="rect">
              <a:avLst/>
            </a:prstGeom>
          </p:spPr>
        </p:pic>
        <p:pic>
          <p:nvPicPr>
            <p:cNvPr id="14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935412" y="4974210"/>
              <a:ext cx="4612269" cy="451092"/>
            </a:xfrm>
            <a:prstGeom prst="rect">
              <a:avLst/>
            </a:prstGeom>
          </p:spPr>
        </p:pic>
        <p:pic>
          <p:nvPicPr>
            <p:cNvPr id="15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26200" y="5461878"/>
              <a:ext cx="6575131" cy="451092"/>
            </a:xfrm>
            <a:prstGeom prst="rect">
              <a:avLst/>
            </a:prstGeom>
          </p:spPr>
        </p:pic>
        <p:pic>
          <p:nvPicPr>
            <p:cNvPr id="16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788431" y="5461878"/>
              <a:ext cx="3204509" cy="451092"/>
            </a:xfrm>
            <a:prstGeom prst="rect">
              <a:avLst/>
            </a:prstGeom>
          </p:spPr>
        </p:pic>
        <p:pic>
          <p:nvPicPr>
            <p:cNvPr id="17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868357" y="5461878"/>
              <a:ext cx="6099655" cy="451092"/>
            </a:xfrm>
            <a:prstGeom prst="rect">
              <a:avLst/>
            </a:prstGeom>
          </p:spPr>
        </p:pic>
        <p:pic>
          <p:nvPicPr>
            <p:cNvPr id="18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26200" y="5949545"/>
              <a:ext cx="4559184" cy="451092"/>
            </a:xfrm>
            <a:prstGeom prst="rect">
              <a:avLst/>
            </a:prstGeom>
          </p:spPr>
        </p:pic>
        <p:pic>
          <p:nvPicPr>
            <p:cNvPr id="19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71268" y="6181188"/>
              <a:ext cx="114297" cy="33527"/>
            </a:xfrm>
            <a:prstGeom prst="rect">
              <a:avLst/>
            </a:prstGeom>
          </p:spPr>
        </p:pic>
        <p:pic>
          <p:nvPicPr>
            <p:cNvPr id="20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11472" y="5949545"/>
              <a:ext cx="5747747" cy="451092"/>
            </a:xfrm>
            <a:prstGeom prst="rect">
              <a:avLst/>
            </a:prstGeom>
          </p:spPr>
        </p:pic>
        <p:pic>
          <p:nvPicPr>
            <p:cNvPr id="21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326200" y="6589609"/>
              <a:ext cx="10165965" cy="451092"/>
            </a:xfrm>
            <a:prstGeom prst="rect">
              <a:avLst/>
            </a:prstGeom>
          </p:spPr>
        </p:pic>
        <p:pic>
          <p:nvPicPr>
            <p:cNvPr id="22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255698" y="6589609"/>
              <a:ext cx="2179264" cy="451092"/>
            </a:xfrm>
            <a:prstGeom prst="rect">
              <a:avLst/>
            </a:prstGeom>
          </p:spPr>
        </p:pic>
        <p:pic>
          <p:nvPicPr>
            <p:cNvPr id="23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95377" y="6674951"/>
              <a:ext cx="358465" cy="284980"/>
            </a:xfrm>
            <a:prstGeom prst="rect">
              <a:avLst/>
            </a:prstGeom>
          </p:spPr>
        </p:pic>
        <p:pic>
          <p:nvPicPr>
            <p:cNvPr id="24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899771" y="6589609"/>
              <a:ext cx="1263668" cy="451092"/>
            </a:xfrm>
            <a:prstGeom prst="rect">
              <a:avLst/>
            </a:prstGeom>
          </p:spPr>
        </p:pic>
        <p:pic>
          <p:nvPicPr>
            <p:cNvPr id="25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326200" y="7077226"/>
              <a:ext cx="13321709" cy="451397"/>
            </a:xfrm>
            <a:prstGeom prst="rect">
              <a:avLst/>
            </a:prstGeom>
          </p:spPr>
        </p:pic>
        <p:pic>
          <p:nvPicPr>
            <p:cNvPr id="26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326200" y="7565198"/>
              <a:ext cx="3166918" cy="451092"/>
            </a:xfrm>
            <a:prstGeom prst="rect">
              <a:avLst/>
            </a:prstGeom>
          </p:spPr>
        </p:pic>
        <p:pic>
          <p:nvPicPr>
            <p:cNvPr id="27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249412" y="7565198"/>
              <a:ext cx="3194985" cy="451092"/>
            </a:xfrm>
            <a:prstGeom prst="rect">
              <a:avLst/>
            </a:prstGeom>
          </p:spPr>
        </p:pic>
        <p:pic>
          <p:nvPicPr>
            <p:cNvPr id="28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346011" y="8268489"/>
              <a:ext cx="175255" cy="58102"/>
            </a:xfrm>
            <a:prstGeom prst="rect">
              <a:avLst/>
            </a:prstGeom>
          </p:spPr>
        </p:pic>
        <p:pic>
          <p:nvPicPr>
            <p:cNvPr id="29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662995" y="8052866"/>
              <a:ext cx="11038814" cy="451092"/>
            </a:xfrm>
            <a:prstGeom prst="rect">
              <a:avLst/>
            </a:prstGeom>
          </p:spPr>
        </p:pic>
        <p:pic>
          <p:nvPicPr>
            <p:cNvPr id="30" name="object 2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346011" y="8756157"/>
              <a:ext cx="175255" cy="58102"/>
            </a:xfrm>
            <a:prstGeom prst="rect">
              <a:avLst/>
            </a:prstGeom>
          </p:spPr>
        </p:pic>
        <p:pic>
          <p:nvPicPr>
            <p:cNvPr id="31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662995" y="8540534"/>
              <a:ext cx="13492011" cy="451092"/>
            </a:xfrm>
            <a:prstGeom prst="rect">
              <a:avLst/>
            </a:prstGeom>
          </p:spPr>
        </p:pic>
        <p:pic>
          <p:nvPicPr>
            <p:cNvPr id="32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326200" y="9180598"/>
              <a:ext cx="3471457" cy="451092"/>
            </a:xfrm>
            <a:prstGeom prst="rect">
              <a:avLst/>
            </a:prstGeom>
          </p:spPr>
        </p:pic>
        <p:pic>
          <p:nvPicPr>
            <p:cNvPr id="33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584683" y="9340613"/>
              <a:ext cx="216402" cy="210306"/>
            </a:xfrm>
            <a:prstGeom prst="rect">
              <a:avLst/>
            </a:prstGeom>
          </p:spPr>
        </p:pic>
        <p:pic>
          <p:nvPicPr>
            <p:cNvPr id="34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836137" y="9180598"/>
              <a:ext cx="2057347" cy="451092"/>
            </a:xfrm>
            <a:prstGeom prst="rect">
              <a:avLst/>
            </a:prstGeom>
          </p:spPr>
        </p:pic>
        <p:pic>
          <p:nvPicPr>
            <p:cNvPr id="35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664890" y="9180598"/>
              <a:ext cx="4455428" cy="451092"/>
            </a:xfrm>
            <a:prstGeom prst="rect">
              <a:avLst/>
            </a:prstGeom>
          </p:spPr>
        </p:pic>
        <p:pic>
          <p:nvPicPr>
            <p:cNvPr id="36" name="object 3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994846" y="9180598"/>
              <a:ext cx="2476310" cy="451092"/>
            </a:xfrm>
            <a:prstGeom prst="rect">
              <a:avLst/>
            </a:prstGeom>
          </p:spPr>
        </p:pic>
        <p:pic>
          <p:nvPicPr>
            <p:cNvPr id="37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406007" y="9265939"/>
              <a:ext cx="358130" cy="284980"/>
            </a:xfrm>
            <a:prstGeom prst="rect">
              <a:avLst/>
            </a:prstGeom>
          </p:spPr>
        </p:pic>
        <p:pic>
          <p:nvPicPr>
            <p:cNvPr id="38" name="object 3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948649" y="9265939"/>
              <a:ext cx="213955" cy="284980"/>
            </a:xfrm>
            <a:prstGeom prst="rect">
              <a:avLst/>
            </a:prstGeom>
          </p:spPr>
        </p:pic>
        <p:pic>
          <p:nvPicPr>
            <p:cNvPr id="39" name="object 3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206087" y="9412240"/>
              <a:ext cx="114297" cy="33527"/>
            </a:xfrm>
            <a:prstGeom prst="rect">
              <a:avLst/>
            </a:prstGeom>
          </p:spPr>
        </p:pic>
        <p:pic>
          <p:nvPicPr>
            <p:cNvPr id="40" name="object 3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5370704" y="9261368"/>
              <a:ext cx="456216" cy="294124"/>
            </a:xfrm>
            <a:prstGeom prst="rect">
              <a:avLst/>
            </a:prstGeom>
          </p:spPr>
        </p:pic>
        <p:pic>
          <p:nvPicPr>
            <p:cNvPr id="41" name="object 3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326200" y="9668265"/>
              <a:ext cx="15100299" cy="451092"/>
            </a:xfrm>
            <a:prstGeom prst="rect">
              <a:avLst/>
            </a:prstGeom>
          </p:spPr>
        </p:pic>
        <p:pic>
          <p:nvPicPr>
            <p:cNvPr id="42" name="object 3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326200" y="10155933"/>
              <a:ext cx="13519951" cy="451092"/>
            </a:xfrm>
            <a:prstGeom prst="rect">
              <a:avLst/>
            </a:prstGeom>
          </p:spPr>
        </p:pic>
        <p:pic>
          <p:nvPicPr>
            <p:cNvPr id="43" name="object 4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326200" y="10643601"/>
              <a:ext cx="15372199" cy="451092"/>
            </a:xfrm>
            <a:prstGeom prst="rect">
              <a:avLst/>
            </a:prstGeom>
          </p:spPr>
        </p:pic>
        <p:sp>
          <p:nvSpPr>
            <p:cNvPr id="44" name="object 41"/>
            <p:cNvSpPr/>
            <p:nvPr/>
          </p:nvSpPr>
          <p:spPr>
            <a:xfrm>
              <a:off x="1345336" y="4891124"/>
              <a:ext cx="661035" cy="2317750"/>
            </a:xfrm>
            <a:custGeom>
              <a:avLst/>
              <a:gdLst/>
              <a:ahLst/>
              <a:cxnLst/>
              <a:rect l="l" t="t" r="r" b="b"/>
              <a:pathLst>
                <a:path w="661035" h="2317750">
                  <a:moveTo>
                    <a:pt x="660590" y="1893836"/>
                  </a:moveTo>
                  <a:lnTo>
                    <a:pt x="645693" y="1847011"/>
                  </a:lnTo>
                  <a:lnTo>
                    <a:pt x="615886" y="1805724"/>
                  </a:lnTo>
                  <a:lnTo>
                    <a:pt x="574611" y="1775917"/>
                  </a:lnTo>
                  <a:lnTo>
                    <a:pt x="527773" y="1761007"/>
                  </a:lnTo>
                  <a:lnTo>
                    <a:pt x="479082" y="1761007"/>
                  </a:lnTo>
                  <a:lnTo>
                    <a:pt x="432244" y="1775917"/>
                  </a:lnTo>
                  <a:lnTo>
                    <a:pt x="416229" y="1787486"/>
                  </a:lnTo>
                  <a:lnTo>
                    <a:pt x="402729" y="1745081"/>
                  </a:lnTo>
                  <a:lnTo>
                    <a:pt x="372922" y="1703806"/>
                  </a:lnTo>
                  <a:lnTo>
                    <a:pt x="372122" y="1703235"/>
                  </a:lnTo>
                  <a:lnTo>
                    <a:pt x="372122" y="2004568"/>
                  </a:lnTo>
                  <a:lnTo>
                    <a:pt x="330822" y="2017712"/>
                  </a:lnTo>
                  <a:lnTo>
                    <a:pt x="313575" y="2030171"/>
                  </a:lnTo>
                  <a:lnTo>
                    <a:pt x="309968" y="2007781"/>
                  </a:lnTo>
                  <a:lnTo>
                    <a:pt x="291147" y="1971421"/>
                  </a:lnTo>
                  <a:lnTo>
                    <a:pt x="331647" y="1958530"/>
                  </a:lnTo>
                  <a:lnTo>
                    <a:pt x="347662" y="1946960"/>
                  </a:lnTo>
                  <a:lnTo>
                    <a:pt x="361162" y="1989366"/>
                  </a:lnTo>
                  <a:lnTo>
                    <a:pt x="372122" y="2004568"/>
                  </a:lnTo>
                  <a:lnTo>
                    <a:pt x="372122" y="1703235"/>
                  </a:lnTo>
                  <a:lnTo>
                    <a:pt x="331647" y="1673987"/>
                  </a:lnTo>
                  <a:lnTo>
                    <a:pt x="284810" y="1659077"/>
                  </a:lnTo>
                  <a:lnTo>
                    <a:pt x="236118" y="1659077"/>
                  </a:lnTo>
                  <a:lnTo>
                    <a:pt x="189293" y="1673987"/>
                  </a:lnTo>
                  <a:lnTo>
                    <a:pt x="148018" y="1703806"/>
                  </a:lnTo>
                  <a:lnTo>
                    <a:pt x="118211" y="1745068"/>
                  </a:lnTo>
                  <a:lnTo>
                    <a:pt x="103301" y="1791906"/>
                  </a:lnTo>
                  <a:lnTo>
                    <a:pt x="103301" y="1840598"/>
                  </a:lnTo>
                  <a:lnTo>
                    <a:pt x="118211" y="1887435"/>
                  </a:lnTo>
                  <a:lnTo>
                    <a:pt x="129959" y="1903717"/>
                  </a:lnTo>
                  <a:lnTo>
                    <a:pt x="108775" y="1907120"/>
                  </a:lnTo>
                  <a:lnTo>
                    <a:pt x="65112" y="1929701"/>
                  </a:lnTo>
                  <a:lnTo>
                    <a:pt x="30683" y="1964131"/>
                  </a:lnTo>
                  <a:lnTo>
                    <a:pt x="8115" y="2007781"/>
                  </a:lnTo>
                  <a:lnTo>
                    <a:pt x="0" y="2058047"/>
                  </a:lnTo>
                  <a:lnTo>
                    <a:pt x="8115" y="2108327"/>
                  </a:lnTo>
                  <a:lnTo>
                    <a:pt x="30683" y="2151977"/>
                  </a:lnTo>
                  <a:lnTo>
                    <a:pt x="65112" y="2186406"/>
                  </a:lnTo>
                  <a:lnTo>
                    <a:pt x="108775" y="2208987"/>
                  </a:lnTo>
                  <a:lnTo>
                    <a:pt x="159029" y="2217089"/>
                  </a:lnTo>
                  <a:lnTo>
                    <a:pt x="209296" y="2208987"/>
                  </a:lnTo>
                  <a:lnTo>
                    <a:pt x="246545" y="2189721"/>
                  </a:lnTo>
                  <a:lnTo>
                    <a:pt x="259727" y="2231148"/>
                  </a:lnTo>
                  <a:lnTo>
                    <a:pt x="289547" y="2272423"/>
                  </a:lnTo>
                  <a:lnTo>
                    <a:pt x="330822" y="2302243"/>
                  </a:lnTo>
                  <a:lnTo>
                    <a:pt x="377647" y="2317153"/>
                  </a:lnTo>
                  <a:lnTo>
                    <a:pt x="426339" y="2317153"/>
                  </a:lnTo>
                  <a:lnTo>
                    <a:pt x="473163" y="2302243"/>
                  </a:lnTo>
                  <a:lnTo>
                    <a:pt x="514451" y="2272423"/>
                  </a:lnTo>
                  <a:lnTo>
                    <a:pt x="544258" y="2231148"/>
                  </a:lnTo>
                  <a:lnTo>
                    <a:pt x="559168" y="2184311"/>
                  </a:lnTo>
                  <a:lnTo>
                    <a:pt x="559168" y="2135632"/>
                  </a:lnTo>
                  <a:lnTo>
                    <a:pt x="544258" y="2088794"/>
                  </a:lnTo>
                  <a:lnTo>
                    <a:pt x="533285" y="2073605"/>
                  </a:lnTo>
                  <a:lnTo>
                    <a:pt x="574611" y="2060448"/>
                  </a:lnTo>
                  <a:lnTo>
                    <a:pt x="615886" y="2030641"/>
                  </a:lnTo>
                  <a:lnTo>
                    <a:pt x="645693" y="1989366"/>
                  </a:lnTo>
                  <a:lnTo>
                    <a:pt x="660590" y="1942528"/>
                  </a:lnTo>
                  <a:lnTo>
                    <a:pt x="660590" y="1893836"/>
                  </a:lnTo>
                  <a:close/>
                </a:path>
                <a:path w="661035" h="2317750">
                  <a:moveTo>
                    <a:pt x="660590" y="234759"/>
                  </a:moveTo>
                  <a:lnTo>
                    <a:pt x="645693" y="187921"/>
                  </a:lnTo>
                  <a:lnTo>
                    <a:pt x="615886" y="146646"/>
                  </a:lnTo>
                  <a:lnTo>
                    <a:pt x="574611" y="116827"/>
                  </a:lnTo>
                  <a:lnTo>
                    <a:pt x="527773" y="101917"/>
                  </a:lnTo>
                  <a:lnTo>
                    <a:pt x="479082" y="101917"/>
                  </a:lnTo>
                  <a:lnTo>
                    <a:pt x="432244" y="116827"/>
                  </a:lnTo>
                  <a:lnTo>
                    <a:pt x="416229" y="128397"/>
                  </a:lnTo>
                  <a:lnTo>
                    <a:pt x="402729" y="85991"/>
                  </a:lnTo>
                  <a:lnTo>
                    <a:pt x="372922" y="44716"/>
                  </a:lnTo>
                  <a:lnTo>
                    <a:pt x="372122" y="44145"/>
                  </a:lnTo>
                  <a:lnTo>
                    <a:pt x="372122" y="345478"/>
                  </a:lnTo>
                  <a:lnTo>
                    <a:pt x="330822" y="358622"/>
                  </a:lnTo>
                  <a:lnTo>
                    <a:pt x="313563" y="371081"/>
                  </a:lnTo>
                  <a:lnTo>
                    <a:pt x="309968" y="348703"/>
                  </a:lnTo>
                  <a:lnTo>
                    <a:pt x="291147" y="312331"/>
                  </a:lnTo>
                  <a:lnTo>
                    <a:pt x="331647" y="299440"/>
                  </a:lnTo>
                  <a:lnTo>
                    <a:pt x="347662" y="287870"/>
                  </a:lnTo>
                  <a:lnTo>
                    <a:pt x="361162" y="330276"/>
                  </a:lnTo>
                  <a:lnTo>
                    <a:pt x="372122" y="345478"/>
                  </a:lnTo>
                  <a:lnTo>
                    <a:pt x="372122" y="44145"/>
                  </a:lnTo>
                  <a:lnTo>
                    <a:pt x="331647" y="14897"/>
                  </a:lnTo>
                  <a:lnTo>
                    <a:pt x="284810" y="0"/>
                  </a:lnTo>
                  <a:lnTo>
                    <a:pt x="236118" y="0"/>
                  </a:lnTo>
                  <a:lnTo>
                    <a:pt x="189293" y="14897"/>
                  </a:lnTo>
                  <a:lnTo>
                    <a:pt x="148018" y="44716"/>
                  </a:lnTo>
                  <a:lnTo>
                    <a:pt x="118211" y="85991"/>
                  </a:lnTo>
                  <a:lnTo>
                    <a:pt x="103301" y="132816"/>
                  </a:lnTo>
                  <a:lnTo>
                    <a:pt x="103301" y="181508"/>
                  </a:lnTo>
                  <a:lnTo>
                    <a:pt x="118211" y="228346"/>
                  </a:lnTo>
                  <a:lnTo>
                    <a:pt x="129959" y="244627"/>
                  </a:lnTo>
                  <a:lnTo>
                    <a:pt x="108775" y="248043"/>
                  </a:lnTo>
                  <a:lnTo>
                    <a:pt x="65112" y="270611"/>
                  </a:lnTo>
                  <a:lnTo>
                    <a:pt x="30683" y="305041"/>
                  </a:lnTo>
                  <a:lnTo>
                    <a:pt x="8115" y="348703"/>
                  </a:lnTo>
                  <a:lnTo>
                    <a:pt x="0" y="398957"/>
                  </a:lnTo>
                  <a:lnTo>
                    <a:pt x="8115" y="449237"/>
                  </a:lnTo>
                  <a:lnTo>
                    <a:pt x="30683" y="492899"/>
                  </a:lnTo>
                  <a:lnTo>
                    <a:pt x="65112" y="527316"/>
                  </a:lnTo>
                  <a:lnTo>
                    <a:pt x="108775" y="549897"/>
                  </a:lnTo>
                  <a:lnTo>
                    <a:pt x="159029" y="558012"/>
                  </a:lnTo>
                  <a:lnTo>
                    <a:pt x="209296" y="549897"/>
                  </a:lnTo>
                  <a:lnTo>
                    <a:pt x="246545" y="530644"/>
                  </a:lnTo>
                  <a:lnTo>
                    <a:pt x="259727" y="572058"/>
                  </a:lnTo>
                  <a:lnTo>
                    <a:pt x="289547" y="613346"/>
                  </a:lnTo>
                  <a:lnTo>
                    <a:pt x="330822" y="643153"/>
                  </a:lnTo>
                  <a:lnTo>
                    <a:pt x="377647" y="658063"/>
                  </a:lnTo>
                  <a:lnTo>
                    <a:pt x="426339" y="658063"/>
                  </a:lnTo>
                  <a:lnTo>
                    <a:pt x="473163" y="643153"/>
                  </a:lnTo>
                  <a:lnTo>
                    <a:pt x="514451" y="613346"/>
                  </a:lnTo>
                  <a:lnTo>
                    <a:pt x="544258" y="572058"/>
                  </a:lnTo>
                  <a:lnTo>
                    <a:pt x="559168" y="525233"/>
                  </a:lnTo>
                  <a:lnTo>
                    <a:pt x="559168" y="476542"/>
                  </a:lnTo>
                  <a:lnTo>
                    <a:pt x="544258" y="429704"/>
                  </a:lnTo>
                  <a:lnTo>
                    <a:pt x="533285" y="414528"/>
                  </a:lnTo>
                  <a:lnTo>
                    <a:pt x="574611" y="401370"/>
                  </a:lnTo>
                  <a:lnTo>
                    <a:pt x="615886" y="371551"/>
                  </a:lnTo>
                  <a:lnTo>
                    <a:pt x="645693" y="330276"/>
                  </a:lnTo>
                  <a:lnTo>
                    <a:pt x="660590" y="283438"/>
                  </a:lnTo>
                  <a:lnTo>
                    <a:pt x="660590" y="234759"/>
                  </a:lnTo>
                  <a:close/>
                </a:path>
              </a:pathLst>
            </a:custGeom>
            <a:solidFill>
              <a:srgbClr val="FFAD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2"/>
            <p:cNvSpPr/>
            <p:nvPr/>
          </p:nvSpPr>
          <p:spPr>
            <a:xfrm>
              <a:off x="908050" y="11927840"/>
              <a:ext cx="18288000" cy="6887209"/>
            </a:xfrm>
            <a:custGeom>
              <a:avLst/>
              <a:gdLst/>
              <a:ahLst/>
              <a:cxnLst/>
              <a:rect l="l" t="t" r="r" b="b"/>
              <a:pathLst>
                <a:path w="18288000" h="6887209">
                  <a:moveTo>
                    <a:pt x="17775209" y="206"/>
                  </a:moveTo>
                  <a:lnTo>
                    <a:pt x="512282" y="206"/>
                  </a:lnTo>
                  <a:lnTo>
                    <a:pt x="465650" y="2300"/>
                  </a:lnTo>
                  <a:lnTo>
                    <a:pt x="420191" y="8460"/>
                  </a:lnTo>
                  <a:lnTo>
                    <a:pt x="376087" y="18505"/>
                  </a:lnTo>
                  <a:lnTo>
                    <a:pt x="333518" y="32256"/>
                  </a:lnTo>
                  <a:lnTo>
                    <a:pt x="292664" y="49531"/>
                  </a:lnTo>
                  <a:lnTo>
                    <a:pt x="253707" y="70148"/>
                  </a:lnTo>
                  <a:lnTo>
                    <a:pt x="216827" y="93929"/>
                  </a:lnTo>
                  <a:lnTo>
                    <a:pt x="182206" y="120690"/>
                  </a:lnTo>
                  <a:lnTo>
                    <a:pt x="150023" y="150253"/>
                  </a:lnTo>
                  <a:lnTo>
                    <a:pt x="120461" y="182435"/>
                  </a:lnTo>
                  <a:lnTo>
                    <a:pt x="93699" y="217057"/>
                  </a:lnTo>
                  <a:lnTo>
                    <a:pt x="69919" y="253936"/>
                  </a:lnTo>
                  <a:lnTo>
                    <a:pt x="49301" y="292893"/>
                  </a:lnTo>
                  <a:lnTo>
                    <a:pt x="32026" y="333747"/>
                  </a:lnTo>
                  <a:lnTo>
                    <a:pt x="18276" y="376317"/>
                  </a:lnTo>
                  <a:lnTo>
                    <a:pt x="8230" y="420421"/>
                  </a:lnTo>
                  <a:lnTo>
                    <a:pt x="2070" y="465879"/>
                  </a:lnTo>
                  <a:lnTo>
                    <a:pt x="-22" y="512511"/>
                  </a:lnTo>
                  <a:lnTo>
                    <a:pt x="-22" y="6374429"/>
                  </a:lnTo>
                  <a:lnTo>
                    <a:pt x="2070" y="6421061"/>
                  </a:lnTo>
                  <a:lnTo>
                    <a:pt x="8230" y="6466519"/>
                  </a:lnTo>
                  <a:lnTo>
                    <a:pt x="18276" y="6510624"/>
                  </a:lnTo>
                  <a:lnTo>
                    <a:pt x="32026" y="6553193"/>
                  </a:lnTo>
                  <a:lnTo>
                    <a:pt x="49301" y="6594047"/>
                  </a:lnTo>
                  <a:lnTo>
                    <a:pt x="69919" y="6633004"/>
                  </a:lnTo>
                  <a:lnTo>
                    <a:pt x="93699" y="6669884"/>
                  </a:lnTo>
                  <a:lnTo>
                    <a:pt x="120461" y="6704505"/>
                  </a:lnTo>
                  <a:lnTo>
                    <a:pt x="150023" y="6736687"/>
                  </a:lnTo>
                  <a:lnTo>
                    <a:pt x="182206" y="6766250"/>
                  </a:lnTo>
                  <a:lnTo>
                    <a:pt x="216827" y="6793012"/>
                  </a:lnTo>
                  <a:lnTo>
                    <a:pt x="253707" y="6816792"/>
                  </a:lnTo>
                  <a:lnTo>
                    <a:pt x="292664" y="6837410"/>
                  </a:lnTo>
                  <a:lnTo>
                    <a:pt x="333518" y="6854684"/>
                  </a:lnTo>
                  <a:lnTo>
                    <a:pt x="376087" y="6868435"/>
                  </a:lnTo>
                  <a:lnTo>
                    <a:pt x="420191" y="6878481"/>
                  </a:lnTo>
                  <a:lnTo>
                    <a:pt x="465650" y="6884641"/>
                  </a:lnTo>
                  <a:lnTo>
                    <a:pt x="512282" y="6886734"/>
                  </a:lnTo>
                  <a:lnTo>
                    <a:pt x="17775209" y="6886734"/>
                  </a:lnTo>
                  <a:lnTo>
                    <a:pt x="17821841" y="6884641"/>
                  </a:lnTo>
                  <a:lnTo>
                    <a:pt x="17867300" y="6878481"/>
                  </a:lnTo>
                  <a:lnTo>
                    <a:pt x="17911404" y="6868435"/>
                  </a:lnTo>
                  <a:lnTo>
                    <a:pt x="17953973" y="6854684"/>
                  </a:lnTo>
                  <a:lnTo>
                    <a:pt x="17994827" y="6837410"/>
                  </a:lnTo>
                  <a:lnTo>
                    <a:pt x="18033784" y="6816792"/>
                  </a:lnTo>
                  <a:lnTo>
                    <a:pt x="18070664" y="6793012"/>
                  </a:lnTo>
                  <a:lnTo>
                    <a:pt x="18105285" y="6766250"/>
                  </a:lnTo>
                  <a:lnTo>
                    <a:pt x="18137468" y="6736687"/>
                  </a:lnTo>
                  <a:lnTo>
                    <a:pt x="18167030" y="6704505"/>
                  </a:lnTo>
                  <a:lnTo>
                    <a:pt x="18193792" y="6669884"/>
                  </a:lnTo>
                  <a:lnTo>
                    <a:pt x="18217572" y="6633004"/>
                  </a:lnTo>
                  <a:lnTo>
                    <a:pt x="18238190" y="6594047"/>
                  </a:lnTo>
                  <a:lnTo>
                    <a:pt x="18255464" y="6553193"/>
                  </a:lnTo>
                  <a:lnTo>
                    <a:pt x="18269215" y="6510624"/>
                  </a:lnTo>
                  <a:lnTo>
                    <a:pt x="18279261" y="6466519"/>
                  </a:lnTo>
                  <a:lnTo>
                    <a:pt x="18285421" y="6421061"/>
                  </a:lnTo>
                  <a:lnTo>
                    <a:pt x="18287514" y="6374429"/>
                  </a:lnTo>
                  <a:lnTo>
                    <a:pt x="18287514" y="512511"/>
                  </a:lnTo>
                  <a:lnTo>
                    <a:pt x="18285421" y="465879"/>
                  </a:lnTo>
                  <a:lnTo>
                    <a:pt x="18279261" y="420421"/>
                  </a:lnTo>
                  <a:lnTo>
                    <a:pt x="18269215" y="376317"/>
                  </a:lnTo>
                  <a:lnTo>
                    <a:pt x="18255464" y="333747"/>
                  </a:lnTo>
                  <a:lnTo>
                    <a:pt x="18238190" y="292893"/>
                  </a:lnTo>
                  <a:lnTo>
                    <a:pt x="18217572" y="253936"/>
                  </a:lnTo>
                  <a:lnTo>
                    <a:pt x="18193792" y="217057"/>
                  </a:lnTo>
                  <a:lnTo>
                    <a:pt x="18167030" y="182435"/>
                  </a:lnTo>
                  <a:lnTo>
                    <a:pt x="18137468" y="150253"/>
                  </a:lnTo>
                  <a:lnTo>
                    <a:pt x="18105285" y="120690"/>
                  </a:lnTo>
                  <a:lnTo>
                    <a:pt x="18070664" y="93929"/>
                  </a:lnTo>
                  <a:lnTo>
                    <a:pt x="18033784" y="70148"/>
                  </a:lnTo>
                  <a:lnTo>
                    <a:pt x="17994827" y="49531"/>
                  </a:lnTo>
                  <a:lnTo>
                    <a:pt x="17953973" y="32256"/>
                  </a:lnTo>
                  <a:lnTo>
                    <a:pt x="17911404" y="18505"/>
                  </a:lnTo>
                  <a:lnTo>
                    <a:pt x="17867300" y="8460"/>
                  </a:lnTo>
                  <a:lnTo>
                    <a:pt x="17821841" y="2300"/>
                  </a:lnTo>
                  <a:lnTo>
                    <a:pt x="17775209" y="2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3"/>
            <p:cNvSpPr/>
            <p:nvPr/>
          </p:nvSpPr>
          <p:spPr>
            <a:xfrm>
              <a:off x="908050" y="11927840"/>
              <a:ext cx="18288000" cy="6887209"/>
            </a:xfrm>
            <a:custGeom>
              <a:avLst/>
              <a:gdLst/>
              <a:ahLst/>
              <a:cxnLst/>
              <a:rect l="l" t="t" r="r" b="b"/>
              <a:pathLst>
                <a:path w="18288000" h="6887209">
                  <a:moveTo>
                    <a:pt x="-22" y="512511"/>
                  </a:moveTo>
                  <a:lnTo>
                    <a:pt x="2070" y="465879"/>
                  </a:lnTo>
                  <a:lnTo>
                    <a:pt x="8230" y="420421"/>
                  </a:lnTo>
                  <a:lnTo>
                    <a:pt x="18276" y="376317"/>
                  </a:lnTo>
                  <a:lnTo>
                    <a:pt x="32026" y="333747"/>
                  </a:lnTo>
                  <a:lnTo>
                    <a:pt x="49301" y="292893"/>
                  </a:lnTo>
                  <a:lnTo>
                    <a:pt x="69919" y="253936"/>
                  </a:lnTo>
                  <a:lnTo>
                    <a:pt x="93699" y="217057"/>
                  </a:lnTo>
                  <a:lnTo>
                    <a:pt x="120461" y="182435"/>
                  </a:lnTo>
                  <a:lnTo>
                    <a:pt x="150023" y="150253"/>
                  </a:lnTo>
                  <a:lnTo>
                    <a:pt x="182206" y="120690"/>
                  </a:lnTo>
                  <a:lnTo>
                    <a:pt x="216827" y="93929"/>
                  </a:lnTo>
                  <a:lnTo>
                    <a:pt x="253707" y="70148"/>
                  </a:lnTo>
                  <a:lnTo>
                    <a:pt x="292664" y="49531"/>
                  </a:lnTo>
                  <a:lnTo>
                    <a:pt x="333518" y="32256"/>
                  </a:lnTo>
                  <a:lnTo>
                    <a:pt x="376087" y="18505"/>
                  </a:lnTo>
                  <a:lnTo>
                    <a:pt x="420191" y="8460"/>
                  </a:lnTo>
                  <a:lnTo>
                    <a:pt x="465650" y="2300"/>
                  </a:lnTo>
                  <a:lnTo>
                    <a:pt x="512282" y="206"/>
                  </a:lnTo>
                  <a:lnTo>
                    <a:pt x="17775209" y="206"/>
                  </a:lnTo>
                  <a:lnTo>
                    <a:pt x="17821841" y="2300"/>
                  </a:lnTo>
                  <a:lnTo>
                    <a:pt x="17867300" y="8460"/>
                  </a:lnTo>
                  <a:lnTo>
                    <a:pt x="17911404" y="18505"/>
                  </a:lnTo>
                  <a:lnTo>
                    <a:pt x="17953973" y="32256"/>
                  </a:lnTo>
                  <a:lnTo>
                    <a:pt x="17994827" y="49531"/>
                  </a:lnTo>
                  <a:lnTo>
                    <a:pt x="18033784" y="70148"/>
                  </a:lnTo>
                  <a:lnTo>
                    <a:pt x="18070664" y="93929"/>
                  </a:lnTo>
                  <a:lnTo>
                    <a:pt x="18105285" y="120690"/>
                  </a:lnTo>
                  <a:lnTo>
                    <a:pt x="18137468" y="150253"/>
                  </a:lnTo>
                  <a:lnTo>
                    <a:pt x="18167030" y="182435"/>
                  </a:lnTo>
                  <a:lnTo>
                    <a:pt x="18193792" y="217057"/>
                  </a:lnTo>
                  <a:lnTo>
                    <a:pt x="18217572" y="253936"/>
                  </a:lnTo>
                  <a:lnTo>
                    <a:pt x="18238190" y="292893"/>
                  </a:lnTo>
                  <a:lnTo>
                    <a:pt x="18255464" y="333747"/>
                  </a:lnTo>
                  <a:lnTo>
                    <a:pt x="18269215" y="376317"/>
                  </a:lnTo>
                  <a:lnTo>
                    <a:pt x="18279261" y="420421"/>
                  </a:lnTo>
                  <a:lnTo>
                    <a:pt x="18285421" y="465879"/>
                  </a:lnTo>
                  <a:lnTo>
                    <a:pt x="18287514" y="512511"/>
                  </a:lnTo>
                  <a:lnTo>
                    <a:pt x="18287514" y="6374429"/>
                  </a:lnTo>
                  <a:lnTo>
                    <a:pt x="18285421" y="6421061"/>
                  </a:lnTo>
                  <a:lnTo>
                    <a:pt x="18279261" y="6466519"/>
                  </a:lnTo>
                  <a:lnTo>
                    <a:pt x="18269215" y="6510624"/>
                  </a:lnTo>
                  <a:lnTo>
                    <a:pt x="18255464" y="6553193"/>
                  </a:lnTo>
                  <a:lnTo>
                    <a:pt x="18238190" y="6594047"/>
                  </a:lnTo>
                  <a:lnTo>
                    <a:pt x="18217572" y="6633004"/>
                  </a:lnTo>
                  <a:lnTo>
                    <a:pt x="18193792" y="6669884"/>
                  </a:lnTo>
                  <a:lnTo>
                    <a:pt x="18167030" y="6704505"/>
                  </a:lnTo>
                  <a:lnTo>
                    <a:pt x="18137468" y="6736687"/>
                  </a:lnTo>
                  <a:lnTo>
                    <a:pt x="18105285" y="6766250"/>
                  </a:lnTo>
                  <a:lnTo>
                    <a:pt x="18070664" y="6793012"/>
                  </a:lnTo>
                  <a:lnTo>
                    <a:pt x="18033784" y="6816792"/>
                  </a:lnTo>
                  <a:lnTo>
                    <a:pt x="17994827" y="6837410"/>
                  </a:lnTo>
                  <a:lnTo>
                    <a:pt x="17953973" y="6854684"/>
                  </a:lnTo>
                  <a:lnTo>
                    <a:pt x="17911404" y="6868435"/>
                  </a:lnTo>
                  <a:lnTo>
                    <a:pt x="17867300" y="6878481"/>
                  </a:lnTo>
                  <a:lnTo>
                    <a:pt x="17821841" y="6884641"/>
                  </a:lnTo>
                  <a:lnTo>
                    <a:pt x="17775209" y="6886734"/>
                  </a:lnTo>
                  <a:lnTo>
                    <a:pt x="512282" y="6886734"/>
                  </a:lnTo>
                  <a:lnTo>
                    <a:pt x="465650" y="6884641"/>
                  </a:lnTo>
                  <a:lnTo>
                    <a:pt x="420191" y="6878481"/>
                  </a:lnTo>
                  <a:lnTo>
                    <a:pt x="376087" y="6868435"/>
                  </a:lnTo>
                  <a:lnTo>
                    <a:pt x="333518" y="6854684"/>
                  </a:lnTo>
                  <a:lnTo>
                    <a:pt x="292664" y="6837410"/>
                  </a:lnTo>
                  <a:lnTo>
                    <a:pt x="253707" y="6816792"/>
                  </a:lnTo>
                  <a:lnTo>
                    <a:pt x="216827" y="6793012"/>
                  </a:lnTo>
                  <a:lnTo>
                    <a:pt x="182206" y="6766250"/>
                  </a:lnTo>
                  <a:lnTo>
                    <a:pt x="150023" y="6736687"/>
                  </a:lnTo>
                  <a:lnTo>
                    <a:pt x="120461" y="6704505"/>
                  </a:lnTo>
                  <a:lnTo>
                    <a:pt x="93699" y="6669884"/>
                  </a:lnTo>
                  <a:lnTo>
                    <a:pt x="69919" y="6633004"/>
                  </a:lnTo>
                  <a:lnTo>
                    <a:pt x="49301" y="6594047"/>
                  </a:lnTo>
                  <a:lnTo>
                    <a:pt x="32026" y="6553193"/>
                  </a:lnTo>
                  <a:lnTo>
                    <a:pt x="18276" y="6510624"/>
                  </a:lnTo>
                  <a:lnTo>
                    <a:pt x="8230" y="6466519"/>
                  </a:lnTo>
                  <a:lnTo>
                    <a:pt x="2070" y="6421061"/>
                  </a:lnTo>
                  <a:lnTo>
                    <a:pt x="-22" y="6374429"/>
                  </a:lnTo>
                  <a:lnTo>
                    <a:pt x="-22" y="512511"/>
                  </a:lnTo>
                  <a:close/>
                </a:path>
              </a:pathLst>
            </a:custGeom>
            <a:ln w="38099">
              <a:solidFill>
                <a:srgbClr val="FF891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326200" y="12359962"/>
              <a:ext cx="12192326" cy="505955"/>
            </a:xfrm>
            <a:prstGeom prst="rect">
              <a:avLst/>
            </a:prstGeom>
          </p:spPr>
        </p:pic>
        <p:pic>
          <p:nvPicPr>
            <p:cNvPr id="48" name="object 4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4247515" y="12347771"/>
              <a:ext cx="2290260" cy="518146"/>
            </a:xfrm>
            <a:prstGeom prst="rect">
              <a:avLst/>
            </a:prstGeom>
          </p:spPr>
        </p:pic>
        <p:pic>
          <p:nvPicPr>
            <p:cNvPr id="49" name="object 4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6274422" y="12599224"/>
              <a:ext cx="140434" cy="67054"/>
            </a:xfrm>
            <a:prstGeom prst="rect">
              <a:avLst/>
            </a:prstGeom>
          </p:spPr>
        </p:pic>
        <p:pic>
          <p:nvPicPr>
            <p:cNvPr id="50" name="object 4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326200" y="12896397"/>
              <a:ext cx="6062699" cy="518146"/>
            </a:xfrm>
            <a:prstGeom prst="rect">
              <a:avLst/>
            </a:prstGeom>
          </p:spPr>
        </p:pic>
        <p:pic>
          <p:nvPicPr>
            <p:cNvPr id="51" name="object 4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247425" y="12908588"/>
              <a:ext cx="10865337" cy="505955"/>
            </a:xfrm>
            <a:prstGeom prst="rect">
              <a:avLst/>
            </a:prstGeom>
          </p:spPr>
        </p:pic>
        <p:pic>
          <p:nvPicPr>
            <p:cNvPr id="52" name="object 4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326200" y="14005536"/>
              <a:ext cx="7168079" cy="506259"/>
            </a:xfrm>
            <a:prstGeom prst="rect">
              <a:avLst/>
            </a:prstGeom>
          </p:spPr>
        </p:pic>
        <p:pic>
          <p:nvPicPr>
            <p:cNvPr id="53" name="object 5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9228856" y="13993344"/>
              <a:ext cx="5735174" cy="518451"/>
            </a:xfrm>
            <a:prstGeom prst="rect">
              <a:avLst/>
            </a:prstGeom>
          </p:spPr>
        </p:pic>
        <p:pic>
          <p:nvPicPr>
            <p:cNvPr id="54" name="object 5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4811381" y="14005536"/>
              <a:ext cx="4191020" cy="506259"/>
            </a:xfrm>
            <a:prstGeom prst="rect">
              <a:avLst/>
            </a:prstGeom>
          </p:spPr>
        </p:pic>
        <p:pic>
          <p:nvPicPr>
            <p:cNvPr id="55" name="object 5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326200" y="14554720"/>
              <a:ext cx="5653643" cy="505955"/>
            </a:xfrm>
            <a:prstGeom prst="rect">
              <a:avLst/>
            </a:prstGeom>
          </p:spPr>
        </p:pic>
        <p:pic>
          <p:nvPicPr>
            <p:cNvPr id="56" name="object 5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326200" y="15651973"/>
              <a:ext cx="3556545" cy="505955"/>
            </a:xfrm>
            <a:prstGeom prst="rect">
              <a:avLst/>
            </a:prstGeom>
          </p:spPr>
        </p:pic>
        <p:pic>
          <p:nvPicPr>
            <p:cNvPr id="57" name="object 5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609067" y="15639781"/>
              <a:ext cx="12557061" cy="518146"/>
            </a:xfrm>
            <a:prstGeom prst="rect">
              <a:avLst/>
            </a:prstGeom>
          </p:spPr>
        </p:pic>
        <p:pic>
          <p:nvPicPr>
            <p:cNvPr id="58" name="object 5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326200" y="16200599"/>
              <a:ext cx="13917196" cy="505955"/>
            </a:xfrm>
            <a:prstGeom prst="rect">
              <a:avLst/>
            </a:prstGeom>
          </p:spPr>
        </p:pic>
        <p:pic>
          <p:nvPicPr>
            <p:cNvPr id="59" name="object 5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326200" y="17297851"/>
              <a:ext cx="2653724" cy="505955"/>
            </a:xfrm>
            <a:prstGeom prst="rect">
              <a:avLst/>
            </a:prstGeom>
          </p:spPr>
        </p:pic>
        <p:pic>
          <p:nvPicPr>
            <p:cNvPr id="60" name="object 5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714501" y="17285660"/>
              <a:ext cx="6777183" cy="518146"/>
            </a:xfrm>
            <a:prstGeom prst="rect">
              <a:avLst/>
            </a:prstGeom>
          </p:spPr>
        </p:pic>
        <p:pic>
          <p:nvPicPr>
            <p:cNvPr id="61" name="object 5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1220674" y="17297851"/>
              <a:ext cx="7897422" cy="505955"/>
            </a:xfrm>
            <a:prstGeom prst="rect">
              <a:avLst/>
            </a:prstGeom>
          </p:spPr>
        </p:pic>
        <p:pic>
          <p:nvPicPr>
            <p:cNvPr id="62" name="object 5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326200" y="17846172"/>
              <a:ext cx="14304283" cy="506259"/>
            </a:xfrm>
            <a:prstGeom prst="rect">
              <a:avLst/>
            </a:prstGeom>
          </p:spPr>
        </p:pic>
        <p:sp>
          <p:nvSpPr>
            <p:cNvPr id="63" name="object 60"/>
            <p:cNvSpPr/>
            <p:nvPr/>
          </p:nvSpPr>
          <p:spPr>
            <a:xfrm>
              <a:off x="1491869" y="12439522"/>
              <a:ext cx="368935" cy="368935"/>
            </a:xfrm>
            <a:custGeom>
              <a:avLst/>
              <a:gdLst/>
              <a:ahLst/>
              <a:cxnLst/>
              <a:rect l="l" t="t" r="r" b="b"/>
              <a:pathLst>
                <a:path w="368935" h="368934">
                  <a:moveTo>
                    <a:pt x="184234" y="193"/>
                  </a:moveTo>
                  <a:lnTo>
                    <a:pt x="135219" y="6779"/>
                  </a:lnTo>
                  <a:lnTo>
                    <a:pt x="91193" y="25367"/>
                  </a:lnTo>
                  <a:lnTo>
                    <a:pt x="53904" y="54199"/>
                  </a:lnTo>
                  <a:lnTo>
                    <a:pt x="25102" y="91518"/>
                  </a:lnTo>
                  <a:lnTo>
                    <a:pt x="6539" y="135568"/>
                  </a:lnTo>
                  <a:lnTo>
                    <a:pt x="-37" y="184593"/>
                  </a:lnTo>
                  <a:lnTo>
                    <a:pt x="6539" y="233563"/>
                  </a:lnTo>
                  <a:lnTo>
                    <a:pt x="25102" y="277578"/>
                  </a:lnTo>
                  <a:lnTo>
                    <a:pt x="53904" y="314875"/>
                  </a:lnTo>
                  <a:lnTo>
                    <a:pt x="91193" y="343696"/>
                  </a:lnTo>
                  <a:lnTo>
                    <a:pt x="135219" y="362279"/>
                  </a:lnTo>
                  <a:lnTo>
                    <a:pt x="184234" y="368865"/>
                  </a:lnTo>
                  <a:lnTo>
                    <a:pt x="233258" y="362279"/>
                  </a:lnTo>
                  <a:lnTo>
                    <a:pt x="277309" y="343696"/>
                  </a:lnTo>
                  <a:lnTo>
                    <a:pt x="314628" y="314875"/>
                  </a:lnTo>
                  <a:lnTo>
                    <a:pt x="343460" y="277578"/>
                  </a:lnTo>
                  <a:lnTo>
                    <a:pt x="362047" y="233563"/>
                  </a:lnTo>
                  <a:lnTo>
                    <a:pt x="368633" y="184593"/>
                  </a:lnTo>
                  <a:lnTo>
                    <a:pt x="362047" y="135568"/>
                  </a:lnTo>
                  <a:lnTo>
                    <a:pt x="343460" y="91518"/>
                  </a:lnTo>
                  <a:lnTo>
                    <a:pt x="314628" y="54199"/>
                  </a:lnTo>
                  <a:lnTo>
                    <a:pt x="277309" y="25367"/>
                  </a:lnTo>
                  <a:lnTo>
                    <a:pt x="233258" y="6779"/>
                  </a:lnTo>
                  <a:lnTo>
                    <a:pt x="184234" y="193"/>
                  </a:lnTo>
                  <a:close/>
                </a:path>
              </a:pathLst>
            </a:custGeom>
            <a:solidFill>
              <a:srgbClr val="FF89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1"/>
            <p:cNvSpPr/>
            <p:nvPr/>
          </p:nvSpPr>
          <p:spPr>
            <a:xfrm>
              <a:off x="1345336" y="9026765"/>
              <a:ext cx="661035" cy="658495"/>
            </a:xfrm>
            <a:custGeom>
              <a:avLst/>
              <a:gdLst/>
              <a:ahLst/>
              <a:cxnLst/>
              <a:rect l="l" t="t" r="r" b="b"/>
              <a:pathLst>
                <a:path w="661035" h="658495">
                  <a:moveTo>
                    <a:pt x="660590" y="234759"/>
                  </a:moveTo>
                  <a:lnTo>
                    <a:pt x="645693" y="187921"/>
                  </a:lnTo>
                  <a:lnTo>
                    <a:pt x="615886" y="146646"/>
                  </a:lnTo>
                  <a:lnTo>
                    <a:pt x="574611" y="116827"/>
                  </a:lnTo>
                  <a:lnTo>
                    <a:pt x="527773" y="101917"/>
                  </a:lnTo>
                  <a:lnTo>
                    <a:pt x="479082" y="101917"/>
                  </a:lnTo>
                  <a:lnTo>
                    <a:pt x="432244" y="116827"/>
                  </a:lnTo>
                  <a:lnTo>
                    <a:pt x="416217" y="128409"/>
                  </a:lnTo>
                  <a:lnTo>
                    <a:pt x="402729" y="85991"/>
                  </a:lnTo>
                  <a:lnTo>
                    <a:pt x="372922" y="44716"/>
                  </a:lnTo>
                  <a:lnTo>
                    <a:pt x="372135" y="44157"/>
                  </a:lnTo>
                  <a:lnTo>
                    <a:pt x="372135" y="345490"/>
                  </a:lnTo>
                  <a:lnTo>
                    <a:pt x="330822" y="358622"/>
                  </a:lnTo>
                  <a:lnTo>
                    <a:pt x="313575" y="371094"/>
                  </a:lnTo>
                  <a:lnTo>
                    <a:pt x="309968" y="348703"/>
                  </a:lnTo>
                  <a:lnTo>
                    <a:pt x="291147" y="312331"/>
                  </a:lnTo>
                  <a:lnTo>
                    <a:pt x="331647" y="299440"/>
                  </a:lnTo>
                  <a:lnTo>
                    <a:pt x="347662" y="287870"/>
                  </a:lnTo>
                  <a:lnTo>
                    <a:pt x="361162" y="330276"/>
                  </a:lnTo>
                  <a:lnTo>
                    <a:pt x="372135" y="345490"/>
                  </a:lnTo>
                  <a:lnTo>
                    <a:pt x="372135" y="44157"/>
                  </a:lnTo>
                  <a:lnTo>
                    <a:pt x="331647" y="14897"/>
                  </a:lnTo>
                  <a:lnTo>
                    <a:pt x="284810" y="0"/>
                  </a:lnTo>
                  <a:lnTo>
                    <a:pt x="236118" y="0"/>
                  </a:lnTo>
                  <a:lnTo>
                    <a:pt x="189293" y="14897"/>
                  </a:lnTo>
                  <a:lnTo>
                    <a:pt x="148018" y="44716"/>
                  </a:lnTo>
                  <a:lnTo>
                    <a:pt x="118211" y="85991"/>
                  </a:lnTo>
                  <a:lnTo>
                    <a:pt x="103301" y="132829"/>
                  </a:lnTo>
                  <a:lnTo>
                    <a:pt x="103301" y="181508"/>
                  </a:lnTo>
                  <a:lnTo>
                    <a:pt x="118211" y="228346"/>
                  </a:lnTo>
                  <a:lnTo>
                    <a:pt x="129959" y="244627"/>
                  </a:lnTo>
                  <a:lnTo>
                    <a:pt x="108775" y="248043"/>
                  </a:lnTo>
                  <a:lnTo>
                    <a:pt x="65112" y="270624"/>
                  </a:lnTo>
                  <a:lnTo>
                    <a:pt x="30683" y="305041"/>
                  </a:lnTo>
                  <a:lnTo>
                    <a:pt x="8115" y="348703"/>
                  </a:lnTo>
                  <a:lnTo>
                    <a:pt x="0" y="398970"/>
                  </a:lnTo>
                  <a:lnTo>
                    <a:pt x="8115" y="449237"/>
                  </a:lnTo>
                  <a:lnTo>
                    <a:pt x="30683" y="492899"/>
                  </a:lnTo>
                  <a:lnTo>
                    <a:pt x="65112" y="527329"/>
                  </a:lnTo>
                  <a:lnTo>
                    <a:pt x="108775" y="549910"/>
                  </a:lnTo>
                  <a:lnTo>
                    <a:pt x="159029" y="558012"/>
                  </a:lnTo>
                  <a:lnTo>
                    <a:pt x="209296" y="549910"/>
                  </a:lnTo>
                  <a:lnTo>
                    <a:pt x="246545" y="530644"/>
                  </a:lnTo>
                  <a:lnTo>
                    <a:pt x="259727" y="572071"/>
                  </a:lnTo>
                  <a:lnTo>
                    <a:pt x="289547" y="613346"/>
                  </a:lnTo>
                  <a:lnTo>
                    <a:pt x="330822" y="643166"/>
                  </a:lnTo>
                  <a:lnTo>
                    <a:pt x="377647" y="658075"/>
                  </a:lnTo>
                  <a:lnTo>
                    <a:pt x="426339" y="658075"/>
                  </a:lnTo>
                  <a:lnTo>
                    <a:pt x="473163" y="643166"/>
                  </a:lnTo>
                  <a:lnTo>
                    <a:pt x="514451" y="613346"/>
                  </a:lnTo>
                  <a:lnTo>
                    <a:pt x="544258" y="572071"/>
                  </a:lnTo>
                  <a:lnTo>
                    <a:pt x="559168" y="525233"/>
                  </a:lnTo>
                  <a:lnTo>
                    <a:pt x="559168" y="476542"/>
                  </a:lnTo>
                  <a:lnTo>
                    <a:pt x="544258" y="429717"/>
                  </a:lnTo>
                  <a:lnTo>
                    <a:pt x="533285" y="414528"/>
                  </a:lnTo>
                  <a:lnTo>
                    <a:pt x="574611" y="401370"/>
                  </a:lnTo>
                  <a:lnTo>
                    <a:pt x="615886" y="371563"/>
                  </a:lnTo>
                  <a:lnTo>
                    <a:pt x="645693" y="330276"/>
                  </a:lnTo>
                  <a:lnTo>
                    <a:pt x="660590" y="283438"/>
                  </a:lnTo>
                  <a:lnTo>
                    <a:pt x="660590" y="234759"/>
                  </a:lnTo>
                  <a:close/>
                </a:path>
              </a:pathLst>
            </a:custGeom>
            <a:solidFill>
              <a:srgbClr val="FFAD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2"/>
            <p:cNvSpPr/>
            <p:nvPr/>
          </p:nvSpPr>
          <p:spPr>
            <a:xfrm>
              <a:off x="1491830" y="14084959"/>
              <a:ext cx="368935" cy="3629025"/>
            </a:xfrm>
            <a:custGeom>
              <a:avLst/>
              <a:gdLst/>
              <a:ahLst/>
              <a:cxnLst/>
              <a:rect l="l" t="t" r="r" b="b"/>
              <a:pathLst>
                <a:path w="368935" h="3629025">
                  <a:moveTo>
                    <a:pt x="368668" y="3444544"/>
                  </a:moveTo>
                  <a:lnTo>
                    <a:pt x="362077" y="3395510"/>
                  </a:lnTo>
                  <a:lnTo>
                    <a:pt x="343496" y="3351466"/>
                  </a:lnTo>
                  <a:lnTo>
                    <a:pt x="314655" y="3314141"/>
                  </a:lnTo>
                  <a:lnTo>
                    <a:pt x="277342" y="3285312"/>
                  </a:lnTo>
                  <a:lnTo>
                    <a:pt x="233286" y="3266732"/>
                  </a:lnTo>
                  <a:lnTo>
                    <a:pt x="184264" y="3260140"/>
                  </a:lnTo>
                  <a:lnTo>
                    <a:pt x="135255" y="3266732"/>
                  </a:lnTo>
                  <a:lnTo>
                    <a:pt x="91224" y="3285312"/>
                  </a:lnTo>
                  <a:lnTo>
                    <a:pt x="53936" y="3314141"/>
                  </a:lnTo>
                  <a:lnTo>
                    <a:pt x="25133" y="3351466"/>
                  </a:lnTo>
                  <a:lnTo>
                    <a:pt x="6565" y="3395510"/>
                  </a:lnTo>
                  <a:lnTo>
                    <a:pt x="0" y="3444544"/>
                  </a:lnTo>
                  <a:lnTo>
                    <a:pt x="6565" y="3493566"/>
                  </a:lnTo>
                  <a:lnTo>
                    <a:pt x="25133" y="3537610"/>
                  </a:lnTo>
                  <a:lnTo>
                    <a:pt x="53936" y="3574935"/>
                  </a:lnTo>
                  <a:lnTo>
                    <a:pt x="91224" y="3603764"/>
                  </a:lnTo>
                  <a:lnTo>
                    <a:pt x="135255" y="3622357"/>
                  </a:lnTo>
                  <a:lnTo>
                    <a:pt x="184264" y="3628936"/>
                  </a:lnTo>
                  <a:lnTo>
                    <a:pt x="233286" y="3622357"/>
                  </a:lnTo>
                  <a:lnTo>
                    <a:pt x="277342" y="3603764"/>
                  </a:lnTo>
                  <a:lnTo>
                    <a:pt x="314655" y="3574935"/>
                  </a:lnTo>
                  <a:lnTo>
                    <a:pt x="343496" y="3537610"/>
                  </a:lnTo>
                  <a:lnTo>
                    <a:pt x="362077" y="3493566"/>
                  </a:lnTo>
                  <a:lnTo>
                    <a:pt x="368668" y="3444544"/>
                  </a:lnTo>
                  <a:close/>
                </a:path>
                <a:path w="368935" h="3629025">
                  <a:moveTo>
                    <a:pt x="368668" y="1829650"/>
                  </a:moveTo>
                  <a:lnTo>
                    <a:pt x="362077" y="1780628"/>
                  </a:lnTo>
                  <a:lnTo>
                    <a:pt x="343496" y="1736572"/>
                  </a:lnTo>
                  <a:lnTo>
                    <a:pt x="314655" y="1699260"/>
                  </a:lnTo>
                  <a:lnTo>
                    <a:pt x="277342" y="1670418"/>
                  </a:lnTo>
                  <a:lnTo>
                    <a:pt x="233286" y="1651838"/>
                  </a:lnTo>
                  <a:lnTo>
                    <a:pt x="184264" y="1645246"/>
                  </a:lnTo>
                  <a:lnTo>
                    <a:pt x="135255" y="1651838"/>
                  </a:lnTo>
                  <a:lnTo>
                    <a:pt x="91224" y="1670418"/>
                  </a:lnTo>
                  <a:lnTo>
                    <a:pt x="53936" y="1699260"/>
                  </a:lnTo>
                  <a:lnTo>
                    <a:pt x="25133" y="1736572"/>
                  </a:lnTo>
                  <a:lnTo>
                    <a:pt x="6565" y="1780628"/>
                  </a:lnTo>
                  <a:lnTo>
                    <a:pt x="0" y="1829650"/>
                  </a:lnTo>
                  <a:lnTo>
                    <a:pt x="6565" y="1878672"/>
                  </a:lnTo>
                  <a:lnTo>
                    <a:pt x="25133" y="1922729"/>
                  </a:lnTo>
                  <a:lnTo>
                    <a:pt x="53936" y="1960041"/>
                  </a:lnTo>
                  <a:lnTo>
                    <a:pt x="91224" y="1988870"/>
                  </a:lnTo>
                  <a:lnTo>
                    <a:pt x="135255" y="2007463"/>
                  </a:lnTo>
                  <a:lnTo>
                    <a:pt x="184264" y="2014042"/>
                  </a:lnTo>
                  <a:lnTo>
                    <a:pt x="233286" y="2007463"/>
                  </a:lnTo>
                  <a:lnTo>
                    <a:pt x="277342" y="1988870"/>
                  </a:lnTo>
                  <a:lnTo>
                    <a:pt x="314655" y="1960041"/>
                  </a:lnTo>
                  <a:lnTo>
                    <a:pt x="343496" y="1922729"/>
                  </a:lnTo>
                  <a:lnTo>
                    <a:pt x="362077" y="1878672"/>
                  </a:lnTo>
                  <a:lnTo>
                    <a:pt x="368668" y="1829650"/>
                  </a:lnTo>
                  <a:close/>
                </a:path>
                <a:path w="368935" h="3629025">
                  <a:moveTo>
                    <a:pt x="368668" y="184404"/>
                  </a:moveTo>
                  <a:lnTo>
                    <a:pt x="362077" y="135382"/>
                  </a:lnTo>
                  <a:lnTo>
                    <a:pt x="343496" y="91325"/>
                  </a:lnTo>
                  <a:lnTo>
                    <a:pt x="314655" y="54013"/>
                  </a:lnTo>
                  <a:lnTo>
                    <a:pt x="277342" y="25184"/>
                  </a:lnTo>
                  <a:lnTo>
                    <a:pt x="233286" y="6591"/>
                  </a:lnTo>
                  <a:lnTo>
                    <a:pt x="184264" y="0"/>
                  </a:lnTo>
                  <a:lnTo>
                    <a:pt x="135255" y="6591"/>
                  </a:lnTo>
                  <a:lnTo>
                    <a:pt x="91224" y="25184"/>
                  </a:lnTo>
                  <a:lnTo>
                    <a:pt x="53936" y="54013"/>
                  </a:lnTo>
                  <a:lnTo>
                    <a:pt x="25133" y="91325"/>
                  </a:lnTo>
                  <a:lnTo>
                    <a:pt x="6565" y="135382"/>
                  </a:lnTo>
                  <a:lnTo>
                    <a:pt x="0" y="184404"/>
                  </a:lnTo>
                  <a:lnTo>
                    <a:pt x="6565" y="233426"/>
                  </a:lnTo>
                  <a:lnTo>
                    <a:pt x="25133" y="277482"/>
                  </a:lnTo>
                  <a:lnTo>
                    <a:pt x="53936" y="314794"/>
                  </a:lnTo>
                  <a:lnTo>
                    <a:pt x="91224" y="343636"/>
                  </a:lnTo>
                  <a:lnTo>
                    <a:pt x="135255" y="362216"/>
                  </a:lnTo>
                  <a:lnTo>
                    <a:pt x="184264" y="368808"/>
                  </a:lnTo>
                  <a:lnTo>
                    <a:pt x="233286" y="362216"/>
                  </a:lnTo>
                  <a:lnTo>
                    <a:pt x="277342" y="343636"/>
                  </a:lnTo>
                  <a:lnTo>
                    <a:pt x="314655" y="314794"/>
                  </a:lnTo>
                  <a:lnTo>
                    <a:pt x="343496" y="277482"/>
                  </a:lnTo>
                  <a:lnTo>
                    <a:pt x="362077" y="233426"/>
                  </a:lnTo>
                  <a:lnTo>
                    <a:pt x="368668" y="184404"/>
                  </a:lnTo>
                  <a:close/>
                </a:path>
              </a:pathLst>
            </a:custGeom>
            <a:solidFill>
              <a:srgbClr val="FF89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6" name="Рисунок 65" descr="Плакат_4_А4.jpg"/>
          <p:cNvPicPr>
            <a:picLocks noChangeAspect="1"/>
          </p:cNvPicPr>
          <p:nvPr/>
        </p:nvPicPr>
        <p:blipFill>
          <a:blip r:embed="rId48"/>
          <a:srcRect t="2294"/>
          <a:stretch>
            <a:fillRect/>
          </a:stretch>
        </p:blipFill>
        <p:spPr>
          <a:xfrm>
            <a:off x="7805325" y="2124635"/>
            <a:ext cx="3314590" cy="45809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Нормативно-правовая база ДОУ по программе «Орлята России»</a:t>
            </a:r>
            <a:endParaRPr lang="ru-RU" dirty="0"/>
          </a:p>
        </p:txBody>
      </p:sp>
      <p:sp>
        <p:nvSpPr>
          <p:cNvPr id="67" name="Текст 66"/>
          <p:cNvSpPr>
            <a:spLocks noGrp="1"/>
          </p:cNvSpPr>
          <p:nvPr>
            <p:ph type="body" sz="quarter" idx="13"/>
          </p:nvPr>
        </p:nvSpPr>
        <p:spPr>
          <a:xfrm>
            <a:off x="486802" y="2410287"/>
            <a:ext cx="6147080" cy="161486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solidFill>
                  <a:schemeClr val="tx2"/>
                </a:solidFill>
              </a:rPr>
              <a:t>Методические</a:t>
            </a:r>
            <a:r>
              <a:rPr lang="ru-RU" sz="1800" b="0" dirty="0" smtClean="0">
                <a:solidFill>
                  <a:schemeClr val="tx2"/>
                </a:solidFill>
              </a:rPr>
              <a:t> </a:t>
            </a:r>
            <a:r>
              <a:rPr lang="ru-RU" sz="1800" dirty="0" smtClean="0">
                <a:solidFill>
                  <a:schemeClr val="tx2"/>
                </a:solidFill>
              </a:rPr>
              <a:t>рекомендации</a:t>
            </a:r>
            <a:r>
              <a:rPr lang="ru-RU" sz="1800" b="0" dirty="0" smtClean="0">
                <a:solidFill>
                  <a:schemeClr val="tx2"/>
                </a:solidFill>
              </a:rPr>
              <a:t> по развитию социальной активности детей старшего дошкольного возраста в рамках программы «</a:t>
            </a:r>
            <a:r>
              <a:rPr lang="ru-RU" sz="1800" dirty="0" smtClean="0">
                <a:solidFill>
                  <a:schemeClr val="tx2"/>
                </a:solidFill>
              </a:rPr>
              <a:t>Орлята</a:t>
            </a:r>
            <a:r>
              <a:rPr lang="ru-RU" sz="1800" b="0" dirty="0" smtClean="0">
                <a:solidFill>
                  <a:schemeClr val="tx2"/>
                </a:solidFill>
              </a:rPr>
              <a:t> России» («</a:t>
            </a:r>
            <a:r>
              <a:rPr lang="ru-RU" sz="1800" dirty="0" smtClean="0">
                <a:solidFill>
                  <a:schemeClr val="tx2"/>
                </a:solidFill>
              </a:rPr>
              <a:t>Орлята</a:t>
            </a:r>
            <a:r>
              <a:rPr lang="ru-RU" sz="1800" b="0" dirty="0" smtClean="0">
                <a:solidFill>
                  <a:schemeClr val="tx2"/>
                </a:solidFill>
              </a:rPr>
              <a:t>-</a:t>
            </a:r>
            <a:r>
              <a:rPr lang="ru-RU" sz="1800" dirty="0" smtClean="0">
                <a:solidFill>
                  <a:schemeClr val="tx2"/>
                </a:solidFill>
              </a:rPr>
              <a:t>дошколята</a:t>
            </a:r>
            <a:r>
              <a:rPr lang="ru-RU" sz="1800" b="0" dirty="0" smtClean="0">
                <a:solidFill>
                  <a:schemeClr val="tx2"/>
                </a:solidFill>
              </a:rPr>
              <a:t>»). — ФГБОУ ВДЦ «</a:t>
            </a:r>
            <a:r>
              <a:rPr lang="ru-RU" sz="1800" dirty="0" smtClean="0">
                <a:solidFill>
                  <a:schemeClr val="tx2"/>
                </a:solidFill>
              </a:rPr>
              <a:t>Орлёнок</a:t>
            </a:r>
            <a:r>
              <a:rPr lang="ru-RU" sz="1800" b="0" dirty="0" smtClean="0">
                <a:solidFill>
                  <a:schemeClr val="tx2"/>
                </a:solidFill>
              </a:rPr>
              <a:t>», </a:t>
            </a:r>
            <a:r>
              <a:rPr lang="ru-RU" sz="1800" b="0" dirty="0" err="1" smtClean="0">
                <a:solidFill>
                  <a:schemeClr val="tx2"/>
                </a:solidFill>
              </a:rPr>
              <a:t>Минпросвещения</a:t>
            </a:r>
            <a:r>
              <a:rPr lang="ru-RU" sz="1800" b="0" dirty="0" smtClean="0">
                <a:solidFill>
                  <a:schemeClr val="tx2"/>
                </a:solidFill>
              </a:rPr>
              <a:t> России, 2024.</a:t>
            </a:r>
            <a:endParaRPr lang="ru-RU" sz="1800" dirty="0">
              <a:solidFill>
                <a:schemeClr val="tx2"/>
              </a:solidFill>
            </a:endParaRPr>
          </a:p>
        </p:txBody>
      </p:sp>
      <p:sp>
        <p:nvSpPr>
          <p:cNvPr id="68" name="Текст 67"/>
          <p:cNvSpPr>
            <a:spLocks noGrp="1"/>
          </p:cNvSpPr>
          <p:nvPr>
            <p:ph type="body" sz="quarter" idx="14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Договор сетевого взаимодействия со школой.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69" name="Текст 68"/>
          <p:cNvSpPr>
            <a:spLocks noGrp="1"/>
          </p:cNvSpPr>
          <p:nvPr>
            <p:ph type="body" sz="quarter" idx="15"/>
          </p:nvPr>
        </p:nvSpPr>
        <p:spPr>
          <a:xfrm>
            <a:off x="459910" y="4080826"/>
            <a:ext cx="6173972" cy="556846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Приказ ДОУ.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0" name="Текст 69"/>
          <p:cNvSpPr>
            <a:spLocks noGrp="1"/>
          </p:cNvSpPr>
          <p:nvPr>
            <p:ph type="body" sz="quarter" idx="16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Согласие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tx2"/>
                </a:solidFill>
              </a:rPr>
              <a:t>родителей.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1" name="Текст 70"/>
          <p:cNvSpPr>
            <a:spLocks noGrp="1"/>
          </p:cNvSpPr>
          <p:nvPr>
            <p:ph type="body" sz="quarter" idx="17"/>
          </p:nvPr>
        </p:nvSpPr>
        <p:spPr>
          <a:xfrm>
            <a:off x="450944" y="4660603"/>
            <a:ext cx="6191903" cy="556846"/>
          </a:xfrm>
          <a:solidFill>
            <a:srgbClr val="FFFFCC"/>
          </a:solidFill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Дорожная карта.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2" name="Текст 71"/>
          <p:cNvSpPr>
            <a:spLocks noGrp="1"/>
          </p:cNvSpPr>
          <p:nvPr>
            <p:ph type="body" sz="quarter" idx="18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Методические разработки. Сценарии мероприятий.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 «Орлята России»</a:t>
            </a:r>
            <a:endParaRPr lang="ru-RU" dirty="0"/>
          </a:p>
        </p:txBody>
      </p:sp>
      <p:sp>
        <p:nvSpPr>
          <p:cNvPr id="67" name="Текст 66"/>
          <p:cNvSpPr>
            <a:spLocks noGrp="1"/>
          </p:cNvSpPr>
          <p:nvPr>
            <p:ph type="body" sz="quarter" idx="13"/>
          </p:nvPr>
        </p:nvSpPr>
        <p:spPr>
          <a:xfrm>
            <a:off x="486801" y="2410287"/>
            <a:ext cx="7608327" cy="1166631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solidFill>
                  <a:schemeClr val="tx2"/>
                </a:solidFill>
              </a:rPr>
              <a:t>Методические</a:t>
            </a:r>
            <a:r>
              <a:rPr lang="ru-RU" sz="1800" b="0" dirty="0" smtClean="0">
                <a:solidFill>
                  <a:schemeClr val="tx2"/>
                </a:solidFill>
              </a:rPr>
              <a:t> </a:t>
            </a:r>
            <a:r>
              <a:rPr lang="ru-RU" sz="1800" dirty="0" smtClean="0">
                <a:solidFill>
                  <a:schemeClr val="tx2"/>
                </a:solidFill>
              </a:rPr>
              <a:t>рекомендации</a:t>
            </a:r>
            <a:r>
              <a:rPr lang="ru-RU" sz="1800" b="0" dirty="0" smtClean="0">
                <a:solidFill>
                  <a:schemeClr val="tx2"/>
                </a:solidFill>
              </a:rPr>
              <a:t> по развитию социальной активности детей старшего дошкольного возраста в рамках программы «</a:t>
            </a:r>
            <a:r>
              <a:rPr lang="ru-RU" sz="1800" dirty="0" smtClean="0">
                <a:solidFill>
                  <a:schemeClr val="tx2"/>
                </a:solidFill>
              </a:rPr>
              <a:t>Орлята</a:t>
            </a:r>
            <a:r>
              <a:rPr lang="ru-RU" sz="1800" b="0" dirty="0" smtClean="0">
                <a:solidFill>
                  <a:schemeClr val="tx2"/>
                </a:solidFill>
              </a:rPr>
              <a:t> России» («</a:t>
            </a:r>
            <a:r>
              <a:rPr lang="ru-RU" sz="1800" dirty="0" smtClean="0">
                <a:solidFill>
                  <a:schemeClr val="tx2"/>
                </a:solidFill>
              </a:rPr>
              <a:t>Орлята</a:t>
            </a:r>
            <a:r>
              <a:rPr lang="ru-RU" sz="1800" b="0" dirty="0" smtClean="0">
                <a:solidFill>
                  <a:schemeClr val="tx2"/>
                </a:solidFill>
              </a:rPr>
              <a:t>-</a:t>
            </a:r>
            <a:r>
              <a:rPr lang="ru-RU" sz="1800" dirty="0" smtClean="0">
                <a:solidFill>
                  <a:schemeClr val="tx2"/>
                </a:solidFill>
              </a:rPr>
              <a:t>дошколята</a:t>
            </a:r>
            <a:r>
              <a:rPr lang="ru-RU" sz="1800" b="0" dirty="0" smtClean="0">
                <a:solidFill>
                  <a:schemeClr val="tx2"/>
                </a:solidFill>
              </a:rPr>
              <a:t>»). — ФГБОУ ВДЦ «</a:t>
            </a:r>
            <a:r>
              <a:rPr lang="ru-RU" sz="1800" dirty="0" smtClean="0">
                <a:solidFill>
                  <a:schemeClr val="tx2"/>
                </a:solidFill>
              </a:rPr>
              <a:t>Орлёнок</a:t>
            </a:r>
            <a:r>
              <a:rPr lang="ru-RU" sz="1800" b="0" dirty="0" smtClean="0">
                <a:solidFill>
                  <a:schemeClr val="tx2"/>
                </a:solidFill>
              </a:rPr>
              <a:t>», </a:t>
            </a:r>
            <a:r>
              <a:rPr lang="ru-RU" sz="1800" b="0" dirty="0" err="1" smtClean="0">
                <a:solidFill>
                  <a:schemeClr val="tx2"/>
                </a:solidFill>
              </a:rPr>
              <a:t>Минпросвещения</a:t>
            </a:r>
            <a:r>
              <a:rPr lang="ru-RU" sz="1800" b="0" dirty="0" smtClean="0">
                <a:solidFill>
                  <a:schemeClr val="tx2"/>
                </a:solidFill>
              </a:rPr>
              <a:t> России, 2024.</a:t>
            </a:r>
            <a:endParaRPr lang="ru-RU" sz="1800" dirty="0">
              <a:solidFill>
                <a:schemeClr val="tx2"/>
              </a:solidFill>
            </a:endParaRPr>
          </a:p>
        </p:txBody>
      </p:sp>
      <p:pic>
        <p:nvPicPr>
          <p:cNvPr id="14" name="Рисунок 13" descr="Орлята методические рекомендации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15" y="4226860"/>
            <a:ext cx="1766327" cy="1766327"/>
          </a:xfrm>
          <a:prstGeom prst="rect">
            <a:avLst/>
          </a:prstGeom>
        </p:spPr>
      </p:pic>
      <p:pic>
        <p:nvPicPr>
          <p:cNvPr id="15" name="Рисунок 14" descr="2026-07-22_13-53-0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3718" y="2273440"/>
            <a:ext cx="3017743" cy="4227092"/>
          </a:xfrm>
          <a:prstGeom prst="rect">
            <a:avLst/>
          </a:prstGeom>
        </p:spPr>
      </p:pic>
      <p:pic>
        <p:nvPicPr>
          <p:cNvPr id="16" name="Рисунок 15" descr="2026-07-22_13-53-5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7698" y="3671616"/>
            <a:ext cx="2731995" cy="2964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3696" y="1052938"/>
            <a:ext cx="11356975" cy="75275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Нормативно-правовая база ДОУ по программе «Орлята России»</a:t>
            </a:r>
            <a:endParaRPr lang="ru-RU" dirty="0"/>
          </a:p>
        </p:txBody>
      </p:sp>
      <p:sp>
        <p:nvSpPr>
          <p:cNvPr id="68" name="Текст 67"/>
          <p:cNvSpPr>
            <a:spLocks noGrp="1"/>
          </p:cNvSpPr>
          <p:nvPr>
            <p:ph type="body" sz="quarter" idx="14"/>
          </p:nvPr>
        </p:nvSpPr>
        <p:spPr>
          <a:xfrm>
            <a:off x="230458" y="2293745"/>
            <a:ext cx="4502907" cy="55684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Договор сетевого взаимодействия со школой.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0" name="Текст 69"/>
          <p:cNvSpPr>
            <a:spLocks noGrp="1"/>
          </p:cNvSpPr>
          <p:nvPr>
            <p:ph type="body" sz="quarter" idx="16"/>
          </p:nvPr>
        </p:nvSpPr>
        <p:spPr>
          <a:xfrm>
            <a:off x="257351" y="3049883"/>
            <a:ext cx="4449120" cy="446352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Согласие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tx2"/>
                </a:solidFill>
              </a:rPr>
              <a:t>родителей.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13" name="Рисунок 12" descr="2026-07-22_13-19-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8234" y="1999130"/>
            <a:ext cx="3632208" cy="4715436"/>
          </a:xfrm>
          <a:prstGeom prst="rect">
            <a:avLst/>
          </a:prstGeom>
        </p:spPr>
      </p:pic>
      <p:pic>
        <p:nvPicPr>
          <p:cNvPr id="14" name="Рисунок 13" descr="2026-07-22_13-19-5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5016" y="2026024"/>
            <a:ext cx="3293219" cy="4692185"/>
          </a:xfrm>
          <a:prstGeom prst="rect">
            <a:avLst/>
          </a:prstGeom>
        </p:spPr>
      </p:pic>
      <p:pic>
        <p:nvPicPr>
          <p:cNvPr id="15" name="Рисунок 14" descr="опрос по орлятам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326" y="3895165"/>
            <a:ext cx="2179544" cy="2179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3696" y="1052938"/>
            <a:ext cx="11356975" cy="75275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Нормативно-правовая база ДОУ по программе «Орлята России»</a:t>
            </a:r>
            <a:endParaRPr lang="ru-RU" dirty="0"/>
          </a:p>
        </p:txBody>
      </p:sp>
      <p:sp>
        <p:nvSpPr>
          <p:cNvPr id="68" name="Текст 67"/>
          <p:cNvSpPr>
            <a:spLocks noGrp="1"/>
          </p:cNvSpPr>
          <p:nvPr>
            <p:ph type="body" sz="quarter" idx="14"/>
          </p:nvPr>
        </p:nvSpPr>
        <p:spPr>
          <a:xfrm>
            <a:off x="230459" y="2293745"/>
            <a:ext cx="3068554" cy="55684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Дорожная карта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9" name="Рисунок 8" descr="дорожная карта орлята -дошколята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084" y="3097025"/>
            <a:ext cx="1851493" cy="1851493"/>
          </a:xfrm>
          <a:prstGeom prst="rect">
            <a:avLst/>
          </a:prstGeom>
        </p:spPr>
      </p:pic>
      <p:pic>
        <p:nvPicPr>
          <p:cNvPr id="10" name="Рисунок 9" descr="2026-07-22_14-59-0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260" y="1988716"/>
            <a:ext cx="6381245" cy="4572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3696" y="1052938"/>
            <a:ext cx="11356975" cy="75275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Нормативно-правовая база ДОУ по программе «Орлята России»</a:t>
            </a:r>
            <a:endParaRPr lang="ru-RU" dirty="0"/>
          </a:p>
        </p:txBody>
      </p:sp>
      <p:sp>
        <p:nvSpPr>
          <p:cNvPr id="68" name="Текст 67"/>
          <p:cNvSpPr>
            <a:spLocks noGrp="1"/>
          </p:cNvSpPr>
          <p:nvPr>
            <p:ph type="body" sz="quarter" idx="14"/>
          </p:nvPr>
        </p:nvSpPr>
        <p:spPr>
          <a:xfrm>
            <a:off x="230459" y="2293745"/>
            <a:ext cx="3068554" cy="55684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Дорожная карта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9" name="Рисунок 8" descr="дорожная карта орлята -дошколята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084" y="3097025"/>
            <a:ext cx="1851493" cy="1851493"/>
          </a:xfrm>
          <a:prstGeom prst="rect">
            <a:avLst/>
          </a:prstGeom>
        </p:spPr>
      </p:pic>
      <p:pic>
        <p:nvPicPr>
          <p:cNvPr id="6" name="Рисунок 5" descr="2026-07-22_14-59-2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3203" y="2169458"/>
            <a:ext cx="7789804" cy="43293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77837" y="1173439"/>
            <a:ext cx="11356975" cy="75275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Апробация программы «Орлята - дошколята России»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Текст 4"/>
          <p:cNvSpPr txBox="1"/>
          <p:nvPr/>
        </p:nvSpPr>
        <p:spPr>
          <a:xfrm>
            <a:off x="928632" y="1892487"/>
            <a:ext cx="10967533" cy="1809937"/>
          </a:xfrm>
          <a:prstGeom prst="rect">
            <a:avLst/>
          </a:prstGeom>
        </p:spPr>
        <p:txBody>
          <a:bodyPr/>
          <a:lstStyle/>
          <a:p>
            <a:pPr marR="0" lvl="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В 2025 – 2026 учебном году в ДОУ начали реализовывать программу в тесном сотрудничестве с отрядом СОШ №29 «Орлята России». </a:t>
            </a:r>
            <a:r>
              <a:rPr lang="ru-RU" altLang="en-US" b="1" dirty="0" smtClean="0">
                <a:solidFill>
                  <a:srgbClr val="002060"/>
                </a:solidFill>
              </a:rPr>
              <a:t>Проведено вместе 5 мероприятий в рамках трека «Орленок Спортсмен».</a:t>
            </a:r>
          </a:p>
          <a:p>
            <a:pPr marR="0" lvl="0" indent="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lang="ru-RU" altLang="en-US" sz="2000" b="1" dirty="0" smtClean="0">
              <a:solidFill>
                <a:srgbClr val="002060"/>
              </a:solidFill>
            </a:endParaRPr>
          </a:p>
        </p:txBody>
      </p:sp>
      <p:pic>
        <p:nvPicPr>
          <p:cNvPr id="7" name="Рисунок 6" descr="Безымянный67767.jpg"/>
          <p:cNvPicPr>
            <a:picLocks noChangeAspect="1"/>
          </p:cNvPicPr>
          <p:nvPr/>
        </p:nvPicPr>
        <p:blipFill>
          <a:blip r:embed="rId2"/>
          <a:srcRect l="23162" t="17385" r="61618" b="70719"/>
          <a:stretch>
            <a:fillRect/>
          </a:stretch>
        </p:blipFill>
        <p:spPr>
          <a:xfrm>
            <a:off x="4957483" y="0"/>
            <a:ext cx="2115670" cy="770965"/>
          </a:xfrm>
          <a:prstGeom prst="rect">
            <a:avLst/>
          </a:prstGeom>
        </p:spPr>
      </p:pic>
      <p:pic>
        <p:nvPicPr>
          <p:cNvPr id="2" name="Изображение 1" descr="2026-06-15_05-31-0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871" y="2931459"/>
            <a:ext cx="4884248" cy="3550712"/>
          </a:xfrm>
          <a:prstGeom prst="rect">
            <a:avLst/>
          </a:prstGeom>
        </p:spPr>
      </p:pic>
      <p:pic>
        <p:nvPicPr>
          <p:cNvPr id="4" name="Изображение 3" descr="0C5de8bWJqb5rX89Le067xpiIChBR4i51yCKNxbY6KdSKccgg908cMwkmCVQJigiEZfu3eDv-jHKLe7-USh3edHj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2142" y="3403339"/>
            <a:ext cx="4328570" cy="2437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9555" y="1017079"/>
            <a:ext cx="11356975" cy="752759"/>
          </a:xfrm>
        </p:spPr>
        <p:txBody>
          <a:bodyPr/>
          <a:lstStyle/>
          <a:p>
            <a:pPr algn="ctr"/>
            <a:r>
              <a:rPr lang="ru-RU" dirty="0" smtClean="0"/>
              <a:t>Программа «Орлята  </a:t>
            </a:r>
            <a:r>
              <a:rPr lang="ru-RU" dirty="0" err="1" smtClean="0"/>
              <a:t>россии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8327" y="1807415"/>
            <a:ext cx="6989297" cy="4314826"/>
          </a:xfrm>
          <a:prstGeom prst="rect">
            <a:avLst/>
          </a:prstGeom>
          <a:noFill/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 l="1988" t="15946" r="4267" b="6357"/>
          <a:stretch>
            <a:fillRect/>
          </a:stretch>
        </p:blipFill>
        <p:spPr bwMode="auto">
          <a:xfrm>
            <a:off x="7368988" y="2052918"/>
            <a:ext cx="4629427" cy="3514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/>
        <a:ea typeface="Liberation Sans"/>
        <a:cs typeface="Liberation Sans"/>
      </a:majorFont>
      <a:minorFont>
        <a:latin typeface="Aptos"/>
        <a:ea typeface="Liberation Sans"/>
        <a:cs typeface="Liberation Sans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6396</TotalTime>
  <Words>572</Words>
  <Application>WPS Presentation</Application>
  <PresentationFormat>Произвольный</PresentationFormat>
  <Paragraphs>54</Paragraphs>
  <Slides>17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Times New Roman</vt:lpstr>
      <vt:lpstr>Liberation Sans</vt:lpstr>
      <vt:lpstr>ARCO</vt:lpstr>
      <vt:lpstr>Aptos</vt:lpstr>
      <vt:lpstr>Golos Text</vt:lpstr>
      <vt:lpstr>Wingdings</vt:lpstr>
      <vt:lpstr>Calibri</vt:lpstr>
      <vt:lpstr>Aptos Display</vt:lpstr>
      <vt:lpstr>Специальное оформление</vt:lpstr>
      <vt:lpstr>Слайд 1</vt:lpstr>
      <vt:lpstr>Актуальность и ведущие идеи проекта «Орлята России»</vt:lpstr>
      <vt:lpstr> Нормативно-правовая база ДОУ по программе «Орлята России»</vt:lpstr>
      <vt:lpstr> «Орлята России»</vt:lpstr>
      <vt:lpstr> Нормативно-правовая база ДОУ по программе «Орлята России»</vt:lpstr>
      <vt:lpstr> Нормативно-правовая база ДОУ по программе «Орлята России»</vt:lpstr>
      <vt:lpstr> Нормативно-правовая база ДОУ по программе «Орлята России»</vt:lpstr>
      <vt:lpstr>Апробация программы «Орлята - дошколята России» </vt:lpstr>
      <vt:lpstr>Программа «Орлята  россии»</vt:lpstr>
      <vt:lpstr>Реализация программы раннего физического развития </vt:lpstr>
      <vt:lpstr> ПРОГРАММА «Орлята России»</vt:lpstr>
      <vt:lpstr> ПРОГРАММА «Орлята России»</vt:lpstr>
      <vt:lpstr> ПРОГРАММА «Орлята России»</vt:lpstr>
      <vt:lpstr> ПРОГРАММА «Орлята России»</vt:lpstr>
      <vt:lpstr> ПРОГРАММА «Орлята России»</vt:lpstr>
      <vt:lpstr>ПЕРСПЕКТИВА НА БУДУЩЕЕ 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aleksmirnova@proton.me</dc:creator>
  <cp:lastModifiedBy>Пользователь Windows</cp:lastModifiedBy>
  <cp:revision>62</cp:revision>
  <dcterms:created xsi:type="dcterms:W3CDTF">2026-02-04T19:22:00Z</dcterms:created>
  <dcterms:modified xsi:type="dcterms:W3CDTF">2026-07-22T13:22:56Z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75C62FEE78644479AB7473FD296E0657_13</vt:lpwstr>
  </property>
  <property fmtid="{D5CDD505-2E9C-101B-9397-08002B2CF9AE}" pid="3" name="KSOProductBuildVer">
    <vt:lpwstr>1049-12.1.0.26880</vt:lpwstr>
  </property>
</Properties>
</file>