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327" r:id="rId4"/>
    <p:sldId id="328" r:id="rId5"/>
    <p:sldId id="329" r:id="rId6"/>
    <p:sldId id="330" r:id="rId7"/>
    <p:sldId id="338" r:id="rId8"/>
    <p:sldId id="339" r:id="rId9"/>
    <p:sldId id="331" r:id="rId10"/>
    <p:sldId id="332" r:id="rId11"/>
    <p:sldId id="335" r:id="rId12"/>
    <p:sldId id="333" r:id="rId13"/>
    <p:sldId id="334" r:id="rId14"/>
    <p:sldId id="336" r:id="rId15"/>
    <p:sldId id="271" r:id="rId16"/>
    <p:sldId id="337" r:id="rId17"/>
    <p:sldId id="340" r:id="rId18"/>
    <p:sldId id="34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9F22D-E556-49D4-819F-F1CBDCBB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64F67C-5B7D-4701-9638-458B91F6E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65E109-BD7C-49DC-B240-67565D02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1073D-25FF-4FF1-AB6F-C0589CBC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A908C-CFF2-49C8-A1A7-B06D5442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1E860-6E1C-46C5-9D9C-057CB664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C076B8-CC2B-4307-967A-BB0730BA7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8FCD4-8863-4EE9-9050-496B6AED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4BBB39-0155-4924-94AD-53D942C8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3BD7D4-80C1-4E83-87AD-B2BED588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47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86C75-BB69-4ED7-B9E6-6A085676B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0BFFCF-3AB4-4397-89C4-D23F70338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A0146-4D65-4F02-AC89-D4E959EE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AB6FD-2CB5-445A-BB93-3AE39C9A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6258E-9EEF-4378-8766-25459E37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58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4" y="2093119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82774" y="2989263"/>
            <a:ext cx="4213226" cy="32004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3"/>
          </p:nvPr>
        </p:nvSpPr>
        <p:spPr>
          <a:xfrm>
            <a:off x="6095999" y="2093119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half" idx="14"/>
          </p:nvPr>
        </p:nvSpPr>
        <p:spPr>
          <a:xfrm>
            <a:off x="6095999" y="2989263"/>
            <a:ext cx="4213226" cy="32004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535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A58CE-501E-4DBB-9896-2631277F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7F4DB4-8112-4F67-B245-55B19734C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CA692F-6810-48B0-BE6F-6A590865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D8F5B-9194-43D8-8252-F34E8D11D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E4BF3B-2CF0-4F75-ADFF-6E06FB30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9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0787A-E4E9-4824-BD89-5097C67D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12BB84-EF46-4FC7-A119-5ABB7B590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29F139-D3DB-41E1-B7C3-BB733E2B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A6276-AB71-4639-8AF1-0820ED82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6D2B4E-E555-4028-B899-F670C54C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6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0498C-21D9-4A3F-936E-75B317F8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5E75F2-16C7-4E75-B5B3-EC866BA07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7C399F-E8DF-4547-9823-64FB50709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D2BEED-A6E3-42B2-958E-720EFAD6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EA67FD-7173-49E4-9B45-CBB5B75E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394C87-9F83-4418-81BD-1F935E33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7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37633-4EDE-44D7-A4CF-3938183A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9ED2AB-BFBA-41E7-9D31-76B84A5AE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F3B58D-AB3F-48BC-AC66-F2076138C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15F101-DAD2-4AEB-8156-0DF97CA2F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2D2A82-5877-44A1-884E-667A41651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B6BA24-EDF0-4CB1-8AE7-17DBD330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6B4356-B90D-43BD-87F0-861CAF8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661A69-21AA-4819-AAB1-512E7EE9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4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87AD5-25D2-42D7-8193-9707A4A5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0F79AA-470B-4558-98A5-C103426C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7A6E39-19E7-47FE-8D8E-7789A0D7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66016D-04A4-4D66-A6AE-CD549D8C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11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CAF8CD-FC20-4C8B-85EA-035CBE35C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293036-46D9-4BDF-96F4-EFFCDAA1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9445E-FB70-410A-A840-B629C0CC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6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98AC4-C39E-41B1-AB8B-D80554833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108925-C5F4-4ABD-842F-67A367E4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7EB5DE-DF67-40E4-8BC9-4A3B5EFB1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0BCBA9-61E7-4747-9182-E2723C9D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E8F847-0A65-4040-B15B-920B53D7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D8643F-7D2F-4A24-96B4-CA28F7D6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7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AE186-C383-4C2F-BA95-3E95B64B4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A4D95A-BA01-4B78-94D2-67E686282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557705-654B-472C-BC51-A42DB3DB0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0CD50-AD8E-4552-9C15-04DEA189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0ECEAE-F751-4F4D-859D-97BC9954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B85346-45CC-47F2-BA42-991C8611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8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4E696-33F5-4796-ADD7-04C86A71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44A02D-6BEF-49B4-A4FD-2720B8EC7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DB98FD-93E8-419A-BD55-CB9630683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2F7BE-1D85-449A-9F05-65773D0A012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2EA73-D2D0-43E6-B1D4-B150760B9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27AEB-D09D-4D43-8C43-94630E8B0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D2C40-DD04-4A3B-9977-461B0510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8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E166C-CEA4-4CAD-88A7-B187502F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85" y="107724"/>
            <a:ext cx="12017829" cy="114497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№2 </a:t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Усть-Лабинский район</a:t>
            </a:r>
            <a:endParaRPr lang="ru-RU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C50662-7268-48FD-BBFA-66CD593C7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187" y="2341061"/>
            <a:ext cx="10730204" cy="165576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STEAM-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основе интегративного использования конструктора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Йохокуб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Picture 3" descr="F:\стим\steam2.png">
            <a:extLst>
              <a:ext uri="{FF2B5EF4-FFF2-40B4-BE49-F238E27FC236}">
                <a16:creationId xmlns:a16="http://schemas.microsoft.com/office/drawing/2014/main" id="{676747B6-D5FA-450F-B8C9-19F26F59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5" y="5257800"/>
            <a:ext cx="4637314" cy="154908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AD5D2-7462-4642-BBD0-618AE4EF6AF4}"/>
              </a:ext>
            </a:extLst>
          </p:cNvPr>
          <p:cNvSpPr txBox="1"/>
          <p:nvPr/>
        </p:nvSpPr>
        <p:spPr>
          <a:xfrm>
            <a:off x="7187683" y="5430416"/>
            <a:ext cx="5004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Солнцева Анна Анатольевна, старший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374117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10</a:t>
            </a:fld>
            <a:endParaRPr lang="ru-RU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FA2B6F9-A517-438C-BBFE-23026D13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164" y="1120384"/>
            <a:ext cx="3633351" cy="484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66AB8-3A76-4364-896C-426FDC7F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1214" y="1120384"/>
            <a:ext cx="3633351" cy="484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90E848-6150-4567-8E29-4A0335EBCE66}"/>
              </a:ext>
            </a:extLst>
          </p:cNvPr>
          <p:cNvSpPr txBox="1"/>
          <p:nvPr/>
        </p:nvSpPr>
        <p:spPr>
          <a:xfrm>
            <a:off x="147734" y="171967"/>
            <a:ext cx="1189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Размещение  железой  дороги привело к проблеме: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«Как безопасно ездить по городу?»</a:t>
            </a:r>
            <a:endParaRPr lang="ru-RU" sz="2800" dirty="0"/>
          </a:p>
        </p:txBody>
      </p:sp>
      <p:pic>
        <p:nvPicPr>
          <p:cNvPr id="6" name="Picture 3" descr="F:\стим\steam2.png">
            <a:extLst>
              <a:ext uri="{FF2B5EF4-FFF2-40B4-BE49-F238E27FC236}">
                <a16:creationId xmlns:a16="http://schemas.microsoft.com/office/drawing/2014/main" id="{0E1731E7-E305-4012-B25A-176BA371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0307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588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95F68E-DAE7-40B2-9C62-BA53DCD3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11</a:t>
            </a:fld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C9E1579-2BF7-492D-A5B3-37FCBE152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308" y="951823"/>
            <a:ext cx="4053395" cy="54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0D4EE9-0250-4D7C-A61A-A784190577CE}"/>
              </a:ext>
            </a:extLst>
          </p:cNvPr>
          <p:cNvSpPr txBox="1"/>
          <p:nvPr/>
        </p:nvSpPr>
        <p:spPr>
          <a:xfrm>
            <a:off x="228833" y="361784"/>
            <a:ext cx="604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Обсуждение и выбор схемы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6883E-26FD-4CF4-AAD1-27605EA9A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8082" y="951823"/>
            <a:ext cx="4911352" cy="429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85150" y="377565"/>
            <a:ext cx="3050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Конструирование</a:t>
            </a:r>
          </a:p>
        </p:txBody>
      </p:sp>
      <p:pic>
        <p:nvPicPr>
          <p:cNvPr id="7" name="Picture 3" descr="F:\стим\steam2.png">
            <a:extLst>
              <a:ext uri="{FF2B5EF4-FFF2-40B4-BE49-F238E27FC236}">
                <a16:creationId xmlns:a16="http://schemas.microsoft.com/office/drawing/2014/main" id="{34F65E60-23C1-4D4E-8ECA-797230251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2973" y="5308911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52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12</a:t>
            </a:fld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446200-DBD1-4819-9D5D-FE3EF3896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502" y="1010406"/>
            <a:ext cx="4744720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416883E-26FD-4CF4-AAD1-27605EA9A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9405" y="1007926"/>
            <a:ext cx="4854395" cy="42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40000" y="558800"/>
            <a:ext cx="6918960" cy="579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1210" y="388620"/>
            <a:ext cx="4329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конструкцией</a:t>
            </a:r>
          </a:p>
        </p:txBody>
      </p:sp>
      <p:pic>
        <p:nvPicPr>
          <p:cNvPr id="7" name="Picture 3" descr="F:\стим\steam2.png">
            <a:extLst>
              <a:ext uri="{FF2B5EF4-FFF2-40B4-BE49-F238E27FC236}">
                <a16:creationId xmlns:a16="http://schemas.microsoft.com/office/drawing/2014/main" id="{E23E0FF7-0979-41B9-BFAF-D3E8BD36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5" y="5252206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140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29C372D-E663-4869-9B38-218A5845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5" y="1262504"/>
            <a:ext cx="5777323" cy="433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A3FED7-3A29-4EE7-92A3-BA5B6D344301}"/>
              </a:ext>
            </a:extLst>
          </p:cNvPr>
          <p:cNvSpPr/>
          <p:nvPr/>
        </p:nvSpPr>
        <p:spPr>
          <a:xfrm>
            <a:off x="4987073" y="335280"/>
            <a:ext cx="3738880" cy="7315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Тестирование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FEEFF79-A761-4B05-95E2-2406514A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513" y="1636531"/>
            <a:ext cx="4563621" cy="341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F:\стим\steam2.png">
            <a:extLst>
              <a:ext uri="{FF2B5EF4-FFF2-40B4-BE49-F238E27FC236}">
                <a16:creationId xmlns:a16="http://schemas.microsoft.com/office/drawing/2014/main" id="{1F88BE5D-59F5-4F6B-B6BB-7635B21D0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948" y="5201379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925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3480FB-F8EE-4683-931B-545607EE4F9C}"/>
              </a:ext>
            </a:extLst>
          </p:cNvPr>
          <p:cNvSpPr/>
          <p:nvPr/>
        </p:nvSpPr>
        <p:spPr>
          <a:xfrm>
            <a:off x="1375719" y="472165"/>
            <a:ext cx="9839677" cy="782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Усовершенствование: доработка спуска для машин с моста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79C684-650E-4BF2-8FF1-9ED17858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343" y="1275178"/>
            <a:ext cx="5131837" cy="384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19861EC-6D50-45FB-ACC8-8CD4B3B2F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7452" y="1275178"/>
            <a:ext cx="5131837" cy="384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F:\стим\steam2.png">
            <a:extLst>
              <a:ext uri="{FF2B5EF4-FFF2-40B4-BE49-F238E27FC236}">
                <a16:creationId xmlns:a16="http://schemas.microsoft.com/office/drawing/2014/main" id="{462F8298-9E85-4B33-A774-AEAB3AEF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7" y="5308911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477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FDF834D-F1B7-4190-9F0A-54971AB0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352" y="1334278"/>
            <a:ext cx="6712926" cy="503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6101AB-6C4E-4447-A00B-37A7F3A2E217}"/>
              </a:ext>
            </a:extLst>
          </p:cNvPr>
          <p:cNvSpPr/>
          <p:nvPr/>
        </p:nvSpPr>
        <p:spPr>
          <a:xfrm>
            <a:off x="1351280" y="379030"/>
            <a:ext cx="9489439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Усовершенствование: дорожка для пешеходов,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ограничения по краям дороги</a:t>
            </a:r>
          </a:p>
        </p:txBody>
      </p:sp>
      <p:pic>
        <p:nvPicPr>
          <p:cNvPr id="6" name="Picture 3" descr="F:\стим\steam2.png">
            <a:extLst>
              <a:ext uri="{FF2B5EF4-FFF2-40B4-BE49-F238E27FC236}">
                <a16:creationId xmlns:a16="http://schemas.microsoft.com/office/drawing/2014/main" id="{2DA867CA-95C3-4208-B9BC-126DDF9D9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5" y="5252206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34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9812D0C-E2A7-4FE4-89EA-2D337DF1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CE597C5-F73C-4C3C-87AE-7D57B8F2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16</a:t>
            </a:fld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597190-93E1-4E3F-80EB-0128FD535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231" y="1250726"/>
            <a:ext cx="5203737" cy="3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AE2C106-BB6C-47E4-A906-2607F250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665" y="1250725"/>
            <a:ext cx="5202170" cy="3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96822C-2D93-465B-9466-B356018BF686}"/>
              </a:ext>
            </a:extLst>
          </p:cNvPr>
          <p:cNvSpPr/>
          <p:nvPr/>
        </p:nvSpPr>
        <p:spPr>
          <a:xfrm>
            <a:off x="1708968" y="238380"/>
            <a:ext cx="8636000" cy="894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Конструируем и играем!</a:t>
            </a:r>
          </a:p>
        </p:txBody>
      </p:sp>
      <p:pic>
        <p:nvPicPr>
          <p:cNvPr id="7" name="Picture 3" descr="F:\стим\steam2.png">
            <a:extLst>
              <a:ext uri="{FF2B5EF4-FFF2-40B4-BE49-F238E27FC236}">
                <a16:creationId xmlns:a16="http://schemas.microsoft.com/office/drawing/2014/main" id="{971913F8-331E-4342-9103-3E85D59A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7" y="5271796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3608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50506" y="455384"/>
            <a:ext cx="1143933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результат применения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STEAM-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подходов в игровой деятельности детей влияет: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педагогом технологией;</a:t>
            </a:r>
          </a:p>
          <a:p>
            <a:pPr marL="342900" indent="-342900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окружающей предметно-пространственной среды;</a:t>
            </a:r>
          </a:p>
          <a:p>
            <a:pPr marL="342900" indent="-342900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воспитанников.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AF4B9-478A-4599-A403-FBB5E57D7F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543" y="3720899"/>
            <a:ext cx="3406625" cy="3003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96300" y="3081985"/>
            <a:ext cx="5196182" cy="34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45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479310" y="2207136"/>
            <a:ext cx="5233380" cy="483814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3233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 3426876@rambler.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ustlabmadou2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F:\стим\steam2.png">
            <a:extLst>
              <a:ext uri="{FF2B5EF4-FFF2-40B4-BE49-F238E27FC236}">
                <a16:creationId xmlns:a16="http://schemas.microsoft.com/office/drawing/2014/main" id="{781D9185-B4F8-4E2C-89CA-ADF7C7495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99" y="5172386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2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98806" y="389108"/>
            <a:ext cx="5097193" cy="12172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Развертывание и обогащение содержания и форм детской деятельности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023117" y="4068262"/>
            <a:ext cx="7427169" cy="57330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социокультурной обучающей среды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Picture 2" descr="C:\Users\Оля\Desktop\scale_1200.jpg">
            <a:extLst>
              <a:ext uri="{FF2B5EF4-FFF2-40B4-BE49-F238E27FC236}">
                <a16:creationId xmlns:a16="http://schemas.microsoft.com/office/drawing/2014/main" id="{0C4945E5-A1B1-4ECC-948F-318B1EEB6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6522" y="1548799"/>
            <a:ext cx="3138296" cy="23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Оля\Desktop\1044261_2.jpeg">
            <a:extLst>
              <a:ext uri="{FF2B5EF4-FFF2-40B4-BE49-F238E27FC236}">
                <a16:creationId xmlns:a16="http://schemas.microsoft.com/office/drawing/2014/main" id="{55322417-1174-4A7E-A439-303804DB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533" y="1662147"/>
            <a:ext cx="3559232" cy="23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Оля\Desktop\free-education-leadership-clipart-6.jpg">
            <a:extLst>
              <a:ext uri="{FF2B5EF4-FFF2-40B4-BE49-F238E27FC236}">
                <a16:creationId xmlns:a16="http://schemas.microsoft.com/office/drawing/2014/main" id="{AEF635D0-F069-4288-82A7-DA4B63E99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5" b="6274"/>
          <a:stretch/>
        </p:blipFill>
        <p:spPr bwMode="auto">
          <a:xfrm>
            <a:off x="3732883" y="4406712"/>
            <a:ext cx="4188807" cy="24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57358E-3BA4-41BE-ADF2-01E372DF6EBA}"/>
              </a:ext>
            </a:extLst>
          </p:cNvPr>
          <p:cNvSpPr txBox="1"/>
          <p:nvPr/>
        </p:nvSpPr>
        <p:spPr>
          <a:xfrm>
            <a:off x="6729624" y="389108"/>
            <a:ext cx="3845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общения детей друг с другом и со взрослыми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65DDB-7DF6-4602-A0A7-587CF6F27035}"/>
              </a:ext>
            </a:extLst>
          </p:cNvPr>
          <p:cNvSpPr txBox="1"/>
          <p:nvPr/>
        </p:nvSpPr>
        <p:spPr>
          <a:xfrm>
            <a:off x="4602929" y="2059672"/>
            <a:ext cx="25006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дошкольного образования сегодня</a:t>
            </a:r>
          </a:p>
        </p:txBody>
      </p:sp>
    </p:spTree>
    <p:extLst>
      <p:ext uri="{BB962C8B-B14F-4D97-AF65-F5344CB8AC3E}">
        <p14:creationId xmlns:p14="http://schemas.microsoft.com/office/powerpoint/2010/main" val="166112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6F8498C-4E9C-7F4A-9FA8-71AD3E571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Описание раздела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DAEBB9-152C-3548-9A6B-D79E0054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" t="1851"/>
          <a:stretch/>
        </p:blipFill>
        <p:spPr>
          <a:xfrm>
            <a:off x="565686" y="1110368"/>
            <a:ext cx="3719222" cy="2786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160" y="3530926"/>
            <a:ext cx="3510229" cy="2928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9772" y="398798"/>
            <a:ext cx="748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искусство в повседневной жизни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452" b="15795"/>
          <a:stretch/>
        </p:blipFill>
        <p:spPr>
          <a:xfrm>
            <a:off x="4284908" y="2351314"/>
            <a:ext cx="4025131" cy="3073317"/>
          </a:xfrm>
          <a:prstGeom prst="rect">
            <a:avLst/>
          </a:prstGeom>
        </p:spPr>
      </p:pic>
      <p:pic>
        <p:nvPicPr>
          <p:cNvPr id="10" name="Picture 3" descr="F:\стим\steam2.png">
            <a:extLst>
              <a:ext uri="{FF2B5EF4-FFF2-40B4-BE49-F238E27FC236}">
                <a16:creationId xmlns:a16="http://schemas.microsoft.com/office/drawing/2014/main" id="{79723069-92B7-4A6D-A5A0-3DDE9D88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5" y="5252206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55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4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5" y="5268908"/>
            <a:ext cx="8671922" cy="45523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играть, разворачивая сюжет;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-решают задачи, путем реализации своих идей;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-создают самостоятельно развивающее игровое пространство;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-умеют сотрудничать, работать в паре;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-умеют договариваться,  аргументировать, делать выводы;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-читают схемы, умеют моделировать схемы самостоятельно.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78" y="896181"/>
            <a:ext cx="3788184" cy="252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69BC5263-0D16-42B7-9179-CA099C5EB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54"/>
          <a:stretch/>
        </p:blipFill>
        <p:spPr>
          <a:xfrm>
            <a:off x="4143392" y="1542811"/>
            <a:ext cx="3905216" cy="2664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C3844A-525C-49CB-AE20-D56FAB8844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338" y="2874959"/>
            <a:ext cx="3865199" cy="25788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1478" y="258914"/>
            <a:ext cx="95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результат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STEAM-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подходов для детей:</a:t>
            </a:r>
          </a:p>
        </p:txBody>
      </p:sp>
    </p:spTree>
    <p:extLst>
      <p:ext uri="{BB962C8B-B14F-4D97-AF65-F5344CB8AC3E}">
        <p14:creationId xmlns:p14="http://schemas.microsoft.com/office/powerpoint/2010/main" val="48091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1F647A-8D73-42B4-9EE6-8D71834D95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54" y="4621427"/>
            <a:ext cx="2773156" cy="2178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392" y="3928245"/>
            <a:ext cx="3984172" cy="2704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4526" y="436661"/>
            <a:ext cx="784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Педагог-партнер, вдохновитель,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мотиватор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6D4CA6-47B6-4D29-83D5-2911D7EB4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69" y="1191176"/>
            <a:ext cx="3789926" cy="2842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B01179-C01A-4444-9E32-37C26028AB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91" y="1934935"/>
            <a:ext cx="3984172" cy="29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6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78" y="747129"/>
            <a:ext cx="4268483" cy="2845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920" y="3665981"/>
            <a:ext cx="4583242" cy="3055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823" y="3650955"/>
            <a:ext cx="4605781" cy="307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11"/>
          <a:stretch/>
        </p:blipFill>
        <p:spPr>
          <a:xfrm>
            <a:off x="5883225" y="747128"/>
            <a:ext cx="4268481" cy="2845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6732" y="242346"/>
            <a:ext cx="703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групп</a:t>
            </a:r>
          </a:p>
        </p:txBody>
      </p:sp>
    </p:spTree>
    <p:extLst>
      <p:ext uri="{BB962C8B-B14F-4D97-AF65-F5344CB8AC3E}">
        <p14:creationId xmlns:p14="http://schemas.microsoft.com/office/powerpoint/2010/main" val="67072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379BFBB-6F05-45E0-8401-683942AB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75134E-E5FF-4FAA-8F50-8A97D280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863" y="2129096"/>
            <a:ext cx="5350538" cy="40129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9" t="6734" r="17705" b="9004"/>
          <a:stretch/>
        </p:blipFill>
        <p:spPr bwMode="auto">
          <a:xfrm>
            <a:off x="1477052" y="4563761"/>
            <a:ext cx="2743199" cy="193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45011" y="330428"/>
            <a:ext cx="4308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STEAM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содержит: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532" y="853648"/>
            <a:ext cx="49536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продукта игровой деятельности, как решение проблемной ситуации;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его апробация;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-совершенствование;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-презентация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342373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8CCB006-77B8-42B2-BEC6-6299084B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8153BE-FB6D-44E3-963E-0C5D7D82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608" y="1184074"/>
            <a:ext cx="5096479" cy="3822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54" t="22342" r="11824" b="4025"/>
          <a:stretch/>
        </p:blipFill>
        <p:spPr>
          <a:xfrm>
            <a:off x="890693" y="1184074"/>
            <a:ext cx="5456058" cy="3822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6327" y="136525"/>
            <a:ext cx="639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практического опыта</a:t>
            </a:r>
          </a:p>
        </p:txBody>
      </p:sp>
      <p:pic>
        <p:nvPicPr>
          <p:cNvPr id="8" name="Picture 3" descr="F:\стим\steam2.png">
            <a:extLst>
              <a:ext uri="{FF2B5EF4-FFF2-40B4-BE49-F238E27FC236}">
                <a16:creationId xmlns:a16="http://schemas.microsoft.com/office/drawing/2014/main" id="{412E25A4-152F-4CA8-9683-813350EB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5" y="5252206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9509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9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B138-EEBC-403D-9620-DCA8F902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469" y="847298"/>
            <a:ext cx="3884589" cy="51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6EDCE-B0AA-419D-9BF3-DF2DD030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198" y="847298"/>
            <a:ext cx="3884589" cy="51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4C56C-F19E-420B-BA9B-913289505AE3}"/>
              </a:ext>
            </a:extLst>
          </p:cNvPr>
          <p:cNvSpPr txBox="1"/>
          <p:nvPr/>
        </p:nvSpPr>
        <p:spPr>
          <a:xfrm>
            <a:off x="3000823" y="236790"/>
            <a:ext cx="619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Начало игры: конструируем город</a:t>
            </a:r>
          </a:p>
        </p:txBody>
      </p:sp>
      <p:pic>
        <p:nvPicPr>
          <p:cNvPr id="6" name="Picture 3" descr="F:\стим\steam2.png">
            <a:extLst>
              <a:ext uri="{FF2B5EF4-FFF2-40B4-BE49-F238E27FC236}">
                <a16:creationId xmlns:a16="http://schemas.microsoft.com/office/drawing/2014/main" id="{1E1A546A-9942-4DCF-8D4C-E8B272282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5" y="5252206"/>
            <a:ext cx="4637314" cy="154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0436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276</Words>
  <Application>Microsoft Office PowerPoint</Application>
  <PresentationFormat>Широкоэкранный</PresentationFormat>
  <Paragraphs>55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Museo Sans Cyrl 500</vt:lpstr>
      <vt:lpstr>Times New Roman</vt:lpstr>
      <vt:lpstr>Тема Office</vt:lpstr>
      <vt:lpstr>Муниципальное автономное дошкольное образовательное учреждение  Центр развития ребенка – детский сад №2  муниципального образования Усть-Лабинский район</vt:lpstr>
      <vt:lpstr>Развертывание и обогащение содержания и форм детской деятельности</vt:lpstr>
      <vt:lpstr>Презентация PowerPoint</vt:lpstr>
      <vt:lpstr>-умеют играть, разворачивая сюжет; -решают задачи, путем реализации своих идей; -создают самостоятельно развивающее игровое пространство; -умеют сотрудничать, работать в паре; -умеют договариваться,  аргументировать, делать выводы; -читают схемы, умеют моделировать схемы самостоятельно.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Центр развития ребенка – детский сад №2  муниципального образования Усть-Лабинский район</dc:title>
  <dc:creator>Ирина Вертепа</dc:creator>
  <cp:lastModifiedBy>Ирина Вертепа</cp:lastModifiedBy>
  <cp:revision>4</cp:revision>
  <dcterms:created xsi:type="dcterms:W3CDTF">2022-03-24T11:21:08Z</dcterms:created>
  <dcterms:modified xsi:type="dcterms:W3CDTF">2022-03-24T12:20:57Z</dcterms:modified>
</cp:coreProperties>
</file>