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7" r:id="rId4"/>
    <p:sldId id="288" r:id="rId5"/>
    <p:sldId id="286" r:id="rId6"/>
    <p:sldId id="258" r:id="rId7"/>
    <p:sldId id="259" r:id="rId8"/>
    <p:sldId id="260" r:id="rId9"/>
    <p:sldId id="261" r:id="rId10"/>
    <p:sldId id="262" r:id="rId11"/>
    <p:sldId id="268" r:id="rId12"/>
    <p:sldId id="263" r:id="rId13"/>
    <p:sldId id="264" r:id="rId14"/>
    <p:sldId id="265" r:id="rId15"/>
    <p:sldId id="266" r:id="rId16"/>
    <p:sldId id="267" r:id="rId17"/>
    <p:sldId id="269" r:id="rId18"/>
    <p:sldId id="270" r:id="rId19"/>
    <p:sldId id="271" r:id="rId20"/>
    <p:sldId id="272" r:id="rId21"/>
    <p:sldId id="273" r:id="rId22"/>
    <p:sldId id="276" r:id="rId23"/>
    <p:sldId id="277" r:id="rId24"/>
    <p:sldId id="274" r:id="rId25"/>
    <p:sldId id="278" r:id="rId26"/>
    <p:sldId id="280" r:id="rId27"/>
    <p:sldId id="275" r:id="rId28"/>
    <p:sldId id="279" r:id="rId29"/>
    <p:sldId id="281" r:id="rId30"/>
    <p:sldId id="282" r:id="rId31"/>
    <p:sldId id="285" r:id="rId32"/>
    <p:sldId id="289" r:id="rId33"/>
    <p:sldId id="283" r:id="rId34"/>
    <p:sldId id="28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0.15915402234649462"/>
          <c:y val="0.23381687369726575"/>
          <c:w val="0.48859364829833746"/>
          <c:h val="0.70433368181139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Группа здоровья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Д-1</c:v>
                </c:pt>
                <c:pt idx="1">
                  <c:v>Д-2</c:v>
                </c:pt>
                <c:pt idx="2">
                  <c:v>Д-3</c:v>
                </c:pt>
                <c:pt idx="3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0</c:v>
                </c:pt>
                <c:pt idx="2">
                  <c:v>0</c:v>
                </c:pt>
                <c:pt idx="3">
                  <c:v>40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физического развития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Отличное</c:v>
                </c:pt>
                <c:pt idx="1">
                  <c:v>Нормальное</c:v>
                </c:pt>
                <c:pt idx="2">
                  <c:v>Есть отклонение от нормы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</c:v>
                </c:pt>
                <c:pt idx="1">
                  <c:v>40</c:v>
                </c:pt>
                <c:pt idx="2">
                  <c:v>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0280897907895292"/>
          <c:y val="0.33429231377392182"/>
          <c:w val="0.37894592171751051"/>
          <c:h val="0.58460752422857443"/>
        </c:manualLayout>
      </c:layout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>
        <c:manualLayout>
          <c:layoutTarget val="inner"/>
          <c:xMode val="edge"/>
          <c:yMode val="edge"/>
          <c:x val="0.15915402234649473"/>
          <c:y val="0.23381687369726581"/>
          <c:w val="0.48859364829833735"/>
          <c:h val="0.704333681811392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Установлен ли режим дня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всегда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1">
                  <c:v>0</c:v>
                </c:pt>
                <c:pt idx="2">
                  <c:v>20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Соблюдение режима дня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Всегда</c:v>
                </c:pt>
                <c:pt idx="1">
                  <c:v>Не всегда</c:v>
                </c:pt>
                <c:pt idx="2">
                  <c:v>Не соблюдает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33.300000000000004</c:v>
                </c:pt>
                <c:pt idx="1">
                  <c:v>60</c:v>
                </c:pt>
                <c:pt idx="2">
                  <c:v>6.7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1162741176906299"/>
          <c:y val="0.33429217741238632"/>
          <c:w val="0.37894592171751063"/>
          <c:h val="0.58460752422857465"/>
        </c:manualLayout>
      </c:layout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>
        <c:manualLayout>
          <c:layoutTarget val="inner"/>
          <c:xMode val="edge"/>
          <c:yMode val="edge"/>
          <c:x val="0.15915402234649473"/>
          <c:y val="0.23381687369726581"/>
          <c:w val="0.48859364829833735"/>
          <c:h val="0.704333681811392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Прогулка на улице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До 10 минут</c:v>
                </c:pt>
                <c:pt idx="1">
                  <c:v>От 10 до 30 минут</c:v>
                </c:pt>
                <c:pt idx="2">
                  <c:v>Более часа</c:v>
                </c:pt>
                <c:pt idx="3">
                  <c:v>Более двух часов</c:v>
                </c:pt>
                <c:pt idx="4">
                  <c:v>Всегда по разному</c:v>
                </c:pt>
                <c:pt idx="5">
                  <c:v>При хорошей погоде до полудня</c:v>
                </c:pt>
                <c:pt idx="6">
                  <c:v>Зависит от погоды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73.3</c:v>
                </c:pt>
                <c:pt idx="3">
                  <c:v>6.7</c:v>
                </c:pt>
                <c:pt idx="4">
                  <c:v>6.7</c:v>
                </c:pt>
                <c:pt idx="5">
                  <c:v>6.7</c:v>
                </c:pt>
                <c:pt idx="6">
                  <c:v>6.7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Мама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</c:v>
                </c:pt>
                <c:pt idx="1">
                  <c:v>40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8795277536212451"/>
          <c:y val="0.30147942218306512"/>
          <c:w val="0.29380212543433881"/>
          <c:h val="0.6174204158194313"/>
        </c:manualLayout>
      </c:layout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Папа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13.3</c:v>
                </c:pt>
                <c:pt idx="1">
                  <c:v>86.7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8795277536212451"/>
          <c:y val="0.30147942218306523"/>
          <c:w val="0.29380212543433881"/>
          <c:h val="0.61742041581943152"/>
        </c:manualLayout>
      </c:layout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Ребенок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13.3</c:v>
                </c:pt>
                <c:pt idx="1">
                  <c:v>86.7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8795277536212451"/>
          <c:y val="0.30147942218306539"/>
          <c:w val="0.29380212543433881"/>
          <c:h val="0.61742041581943163"/>
        </c:manualLayout>
      </c:layout>
    </c:legend>
    <c:plotVisOnly val="1"/>
  </c:chart>
  <c:spPr>
    <a:solidFill>
      <a:schemeClr val="bg2"/>
    </a:solidFill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9685283310223.mp4" TargetMode="Externa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9685283441295.mp4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9685283375759.mp4" TargetMode="Externa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WhatsApp%20Video%202025-11-01%20at%2013.57.13.mp4" TargetMode="External"/><Relationship Id="rId1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WhatsApp%20Video%202025-11-01%20at%2013.57.14.mp4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2022\Desktop\&#1055;&#1077;&#1088;&#1074;&#1072;&#1103;%20&#1084;&#1083;&#1072;&#1076;&#1096;&#1072;&#1103;%20&#1075;&#1088;&#1091;&#1087;&#1087;&#1072;\&#1089;&#1087;&#1086;&#1088;&#1090;\9685408090767.mp4" TargetMode="Externa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 детский сад № 1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Щербиновский район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675584"/>
            <a:ext cx="7488832" cy="120168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высшей квалификационной категории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Кононенко Алина Александровна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9592" y="27809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Сообщение из опыта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работы на тему: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«Двигаемся – развиваемся: физкультурно-оздоровительная работа с родителями и детьми раннего возраста»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10242" name="AutoShape 2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611560" y="1340768"/>
          <a:ext cx="381642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427984" y="2708920"/>
          <a:ext cx="4176464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10242" name="AutoShape 2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Диаграмма ответов в Формах. Вопрос: Укажите группу здоровья Вашего ребенка. Количество ответов: 15 ответов.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95536" y="1196752"/>
          <a:ext cx="403244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427984" y="2708920"/>
          <a:ext cx="432048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/>
        </p:nvGraphicFramePr>
        <p:xfrm>
          <a:off x="899592" y="1412776"/>
          <a:ext cx="727280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graphicFrame>
        <p:nvGraphicFramePr>
          <p:cNvPr id="3" name="Диаграмма 2"/>
          <p:cNvGraphicFramePr/>
          <p:nvPr/>
        </p:nvGraphicFramePr>
        <p:xfrm>
          <a:off x="107504" y="1844824"/>
          <a:ext cx="3528392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827584" y="7647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Зарядка дома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436096" y="1844824"/>
          <a:ext cx="352839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2627784" y="4077072"/>
          <a:ext cx="352839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1916832"/>
            <a:ext cx="69127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Какой инвентарь приобрести домой для укрепления здоровья?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Зарядка для малышей 2-3 лет.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Каким видом спорта можно заниматься в данном возрасте?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Подвижные игры на свежем воздухе.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 вопросу правильного закаливания.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 растяжке.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Физкультурно-оздоровительный комплекс, для укрепления иммунитета.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Куда можно пойти в 2 года заниматься?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6146" name="Picture 2" descr="C:\Users\2022\Desktop\спорт\4ff30445-9844-45cd-9722-48cad43f3d7c.jpeg"/>
          <p:cNvPicPr>
            <a:picLocks noChangeAspect="1" noChangeArrowheads="1"/>
          </p:cNvPicPr>
          <p:nvPr/>
        </p:nvPicPr>
        <p:blipFill>
          <a:blip r:embed="rId3" cstate="print"/>
          <a:srcRect l="2956" t="12001"/>
          <a:stretch>
            <a:fillRect/>
          </a:stretch>
        </p:blipFill>
        <p:spPr bwMode="auto">
          <a:xfrm>
            <a:off x="6491642" y="260648"/>
            <a:ext cx="2652358" cy="3553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C:\Users\2022\Desktop\спорт\10d83184-3008-4bec-831e-e6a586b4b69a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36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C:\Users\2022\Desktop\спорт\3cb44f5e-dd0e-4931-8c68-37f4c81d47f8.jpeg"/>
          <p:cNvPicPr>
            <a:picLocks noChangeAspect="1" noChangeArrowheads="1"/>
          </p:cNvPicPr>
          <p:nvPr/>
        </p:nvPicPr>
        <p:blipFill>
          <a:blip r:embed="rId5" cstate="print"/>
          <a:srcRect t="6001"/>
          <a:stretch>
            <a:fillRect/>
          </a:stretch>
        </p:blipFill>
        <p:spPr bwMode="auto">
          <a:xfrm>
            <a:off x="3923928" y="2708920"/>
            <a:ext cx="2376264" cy="3970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5122" name="Picture 2" descr="C:\Users\2022\Desktop\спорт\4a1a5614-a264-416a-b2dd-f9cf8f547a4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4590" y="3123332"/>
            <a:ext cx="6639410" cy="3734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1" name="Picture 1" descr="C:\Users\2022\Desktop\спорт\WhatsApp Image 2025-10-17 at 09.45.1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36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" descr="C:\Users\2022\Desktop\спорт\04eb9c79-d636-480f-8ab6-da87e9a3df3a.jpeg"/>
          <p:cNvPicPr>
            <a:picLocks noChangeAspect="1" noChangeArrowheads="1"/>
          </p:cNvPicPr>
          <p:nvPr/>
        </p:nvPicPr>
        <p:blipFill>
          <a:blip r:embed="rId5" cstate="print"/>
          <a:srcRect l="8001" t="22002"/>
          <a:stretch>
            <a:fillRect/>
          </a:stretch>
        </p:blipFill>
        <p:spPr bwMode="auto">
          <a:xfrm>
            <a:off x="5724128" y="260648"/>
            <a:ext cx="2483976" cy="2807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5602" name="Picture 2" descr="C:\Users\2022\Desktop\3b1a24f6-dda3-42a3-a59c-4536efb7355d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0080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3" name="Picture 3" descr="C:\Users\2022\Desktop\jobKRYOowOMfxNsGHK90oikU0pRblSnqF4azivdrLPdE3okbiOwPwsE8uyWLSPoe5KONXL_NNYjNqFygMchWSX0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4" name="968528331022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828800" y="1752600"/>
            <a:ext cx="5486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" name="968528344129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341438" y="1600200"/>
            <a:ext cx="6461125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5" name="Picture 2" descr="C:\Users\2022\Desktop\pngtree-happy-family-hugs-mom-dad-son-daughter-together-graphics-png-image_1620088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700808"/>
            <a:ext cx="3600000" cy="36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" name="968528337575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341438" y="1608138"/>
            <a:ext cx="6461125" cy="3641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" name="WhatsApp Video 2025-11-01 at 13.57.1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11560" y="260648"/>
            <a:ext cx="3641725" cy="6477000"/>
          </a:xfrm>
          <a:prstGeom prst="rect">
            <a:avLst/>
          </a:prstGeom>
        </p:spPr>
      </p:pic>
      <p:pic>
        <p:nvPicPr>
          <p:cNvPr id="4" name="WhatsApp Video 2025-11-01 at 13.57.13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962723" y="260648"/>
            <a:ext cx="3641725" cy="647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6626" name="Picture 2" descr="C:\Users\2022\Desktop\спорт\3c4b6011-6fd1-4ec1-85a6-f7bd67e0b70f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663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8" name="Picture 4" descr="C:\Users\2022\Desktop\спорт\0ddeefa8-b6c3-48d4-b5ec-8571e5f5778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663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9" name="Picture 5" descr="C:\Users\2022\Desktop\спорт\1c934bc9-d63e-4f64-bbc3-af5a863d4eb7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258000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627" name="Picture 3" descr="C:\Users\2022\Desktop\спорт\63f66633-732d-4b12-a705-d95621327e45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258000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7650" name="Picture 2" descr="C:\Users\2022\Desktop\спорт\79503ed5-e2be-4cd4-8a18-c80b88d67e8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852936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1" name="Picture 3" descr="C:\Users\2022\Desktop\спорт\964e3c1b-361d-4340-81c7-bf5a0bd0834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7667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2" name="Picture 4" descr="C:\Users\2022\Desktop\спорт\03165d6d-1633-4737-a760-708e1295df0c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32656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8674" name="Picture 2" descr="C:\Users\2022\Desktop\спорт\I3anolGSysHGcJn-QDuwnJnLOKY2O5C5gTMp_H22RSnYYhxc6PAZl7FWAObfkwpwA5bQOhf5niSkoDhfpHzltlx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6064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5" name="Picture 3" descr="C:\Users\2022\Desktop\спорт\yArxvl0tn0La5PZ-oseUmOzXgTegvCS-0YTHr6HgG1YqwcyO_j5d8I0fsKjJO__p4vMb2VS9agjwOrvmiZ74TW8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284984"/>
            <a:ext cx="4151981" cy="3113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6" name="Picture 4" descr="C:\Users\2022\Desktop\спорт\-8sxYg2uhROtcigis_oU03W9xBoXlh7wZA94IuGr0iFIaLuYi4TFWSqWQFUJdzYWWJ4EnDsYe-0Ip2c3qzm4shq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84984"/>
            <a:ext cx="4104456" cy="3078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9698" name="Picture 2" descr="C:\Users\2022\Desktop\спорт\5cRtD-9hyvW66JbL9HABzKTqRrZ3gDHQ5y8O9Lp4w1LNXn2aY7PrpFK0ql9RiiO1HccIRumOY_ENU3pUPDOSlT2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99695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 descr="C:\Users\2022\Desktop\спорт\RxnUnQGfoU1BzkblEg7vJ6l_WwNgWfih4HjZZJ5PDz36cvyggtOjLK-RT7v3ghbeQNWxVHNQcSPsQ4uH-66FyTL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7667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 descr="C:\Users\2022\Desktop\спорт\yL8z-o2MLvY_tl16NoEH9OleE9DlCQ6_2mkq3CtETXFvJ1jjFajEqkjAbZZNTk-RrBED06bifVxj_OsxAcuulHm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0722" name="Picture 2" descr="C:\Users\2022\Desktop\спорт\ULDuFwLsiS5Rmxauwa2GPN6PzqedzTt0HQM_83WEfKECJ7rh-rI7nXyhfgulRsWBovEtLRCfohOZJD1xJAH09x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78092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3" name="Picture 3" descr="C:\Users\2022\Desktop\спорт\21ec0EUYp2KUQ7SJoaLtR_qDxzxOZUA6FTtixIflwST4Z-xyrO4sw6cpVMTwUm9VNaqzRpPejy4xR7VfzWriiNk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7667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C:\Users\2022\Desktop\спорт\d0VTIwBOumVppGm39mU0-Ku-TousCQ0tpGpsLsDpdZwWaKZwdcFaHIcNfbULMslbd04rqomEpX50EjYEGDOAXWs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548680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" name="968540809076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1124744"/>
            <a:ext cx="8529464" cy="4797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1746" name="Picture 2" descr="C:\Users\2022\Desktop\спорт\2025-12-02_21-24-0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32656"/>
            <a:ext cx="2701468" cy="3600000"/>
          </a:xfrm>
          <a:prstGeom prst="rect">
            <a:avLst/>
          </a:prstGeom>
          <a:noFill/>
        </p:spPr>
      </p:pic>
      <p:pic>
        <p:nvPicPr>
          <p:cNvPr id="31747" name="Picture 3" descr="C:\Users\2022\Desktop\спорт\2025-12-02_21-22-4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2710048" cy="3600000"/>
          </a:xfrm>
          <a:prstGeom prst="rect">
            <a:avLst/>
          </a:prstGeom>
          <a:noFill/>
        </p:spPr>
      </p:pic>
      <p:pic>
        <p:nvPicPr>
          <p:cNvPr id="31748" name="Picture 4" descr="C:\Users\2022\Desktop\спорт\2025-12-02_21-23-3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3258000"/>
            <a:ext cx="4732585" cy="36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2771" name="Picture 3" descr="C:\Users\2022\Desktop\2025-12-02_21-32-3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60648"/>
            <a:ext cx="1626947" cy="3667919"/>
          </a:xfrm>
          <a:prstGeom prst="rect">
            <a:avLst/>
          </a:prstGeom>
          <a:noFill/>
        </p:spPr>
      </p:pic>
      <p:pic>
        <p:nvPicPr>
          <p:cNvPr id="32772" name="Picture 4" descr="C:\Users\2022\Desktop\2025-12-02_21-33-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32656"/>
            <a:ext cx="1643687" cy="3614961"/>
          </a:xfrm>
          <a:prstGeom prst="rect">
            <a:avLst/>
          </a:prstGeom>
          <a:noFill/>
        </p:spPr>
      </p:pic>
      <p:pic>
        <p:nvPicPr>
          <p:cNvPr id="32773" name="Picture 5" descr="C:\Users\2022\Desktop\2025-12-02_21-33-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2780928"/>
            <a:ext cx="1613880" cy="3576861"/>
          </a:xfrm>
          <a:prstGeom prst="rect">
            <a:avLst/>
          </a:prstGeom>
          <a:noFill/>
        </p:spPr>
      </p:pic>
      <p:pic>
        <p:nvPicPr>
          <p:cNvPr id="32770" name="Picture 2" descr="C:\Users\2022\Desktop\спорт\2025-12-02_21-26-1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36912"/>
            <a:ext cx="3096344" cy="3964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1026" name="Picture 2" descr="C:\Users\2022\Desktop\Первая младшая группа\спорт\2026-05-20_17-26-0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412776"/>
            <a:ext cx="6068901" cy="4043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6145" name="Picture 1" descr="C:\Users\2022\Desktop\2026-05-21_09-54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6632"/>
            <a:ext cx="2993604" cy="3636252"/>
          </a:xfrm>
          <a:prstGeom prst="rect">
            <a:avLst/>
          </a:prstGeom>
          <a:noFill/>
        </p:spPr>
      </p:pic>
      <p:pic>
        <p:nvPicPr>
          <p:cNvPr id="6148" name="Picture 4" descr="C:\Users\2022\Desktop\2026-05-21_09-55-12 — копи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33056"/>
            <a:ext cx="3165022" cy="2664296"/>
          </a:xfrm>
          <a:prstGeom prst="rect">
            <a:avLst/>
          </a:prstGeom>
          <a:noFill/>
        </p:spPr>
      </p:pic>
      <p:pic>
        <p:nvPicPr>
          <p:cNvPr id="6149" name="Picture 5" descr="C:\Users\2022\Desktop\2026-05-21_09-55-12 — копия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628800"/>
            <a:ext cx="3650953" cy="1459470"/>
          </a:xfrm>
          <a:prstGeom prst="rect">
            <a:avLst/>
          </a:prstGeom>
          <a:noFill/>
        </p:spPr>
      </p:pic>
      <p:pic>
        <p:nvPicPr>
          <p:cNvPr id="6150" name="Picture 6" descr="C:\Users\2022\Desktop\2026-05-21_09-55-3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933056"/>
            <a:ext cx="4283968" cy="1652022"/>
          </a:xfrm>
          <a:prstGeom prst="rect">
            <a:avLst/>
          </a:prstGeom>
          <a:noFill/>
        </p:spPr>
      </p:pic>
      <p:pic>
        <p:nvPicPr>
          <p:cNvPr id="6151" name="Picture 7" descr="C:\Users\2022\Desktop\646adf9d00172d8b453e503705af32c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645024"/>
            <a:ext cx="512415" cy="704841"/>
          </a:xfrm>
          <a:prstGeom prst="rect">
            <a:avLst/>
          </a:prstGeom>
          <a:noFill/>
        </p:spPr>
      </p:pic>
      <p:pic>
        <p:nvPicPr>
          <p:cNvPr id="6152" name="Picture 8" descr="C:\Users\2022\Desktop\istockphoto-2172865669-612x61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869160"/>
            <a:ext cx="512812" cy="502757"/>
          </a:xfrm>
          <a:prstGeom prst="rect">
            <a:avLst/>
          </a:prstGeom>
          <a:noFill/>
        </p:spPr>
      </p:pic>
      <p:pic>
        <p:nvPicPr>
          <p:cNvPr id="6153" name="Picture 9" descr="C:\Users\2022\Desktop\7a73d8ed706046f19384ec527f758c0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4008" y="1484784"/>
            <a:ext cx="524001" cy="524001"/>
          </a:xfrm>
          <a:prstGeom prst="rect">
            <a:avLst/>
          </a:prstGeom>
          <a:noFill/>
        </p:spPr>
      </p:pic>
      <p:pic>
        <p:nvPicPr>
          <p:cNvPr id="13" name="Picture 7" descr="C:\Users\2022\Desktop\646adf9d00172d8b453e503705af32c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3645024"/>
            <a:ext cx="512415" cy="7048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4818" name="Picture 2" descr="C:\Users\2022\Desktop\nd97UKync46QDR4g-GOG_02ltHVHo6bBQ4amaXdCr55RBNW0reqq1gICbxyAqMv9pseSCnLZtn55XpmrtzJjLt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6064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19" name="Picture 3" descr="C:\Users\2022\Desktop\QD8NycKpL6Aqn01I_QDuAmkiFqEIRZ9OhspTyGOauwsGQJvaw-jRE3p3I1BKdZx8E9WBTcYEONEhMnctp6EXLcv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077072"/>
            <a:ext cx="4608512" cy="2541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0" name="Picture 4" descr="C:\Users\2022\Desktop\AEOL4GSyLKeuCWdfB25E7hg_YDOyRnP_bmKKGyrChh1b046fjj4dLNzNb9zWPdW7HhbPO93N8InV5MAVLU81_Hg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60648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1" name="Picture 5" descr="C:\Users\2022\Desktop\2DhLFxRTDZx1wV6QUgIAhbhCIODaWWmuvpI7alnI-BMzjLpwvMclBDoI05avRkKXo1CsNRhwhf6P-NRkgAaaAy9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564904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33794" name="Picture 2" descr="C:\Users\2022\Desktop\спорт\ObraIztsZnz04KtFoG0XSYmjqednfYPDBLKufINwQRygpzZ8cEqDqZKq8r5xu5TB-R0LWGsvJoZWrvY-AwtyBH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8382001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755576" y="234888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Спасибо за внимание!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70025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образовательное учреждение детский сад № 1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муниципального образования Щербиновский район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станица Старощербиновская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675584"/>
            <a:ext cx="7488832" cy="120168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высшей квалификационной категории 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Кононенко Алина Александровна 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9592" y="278092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Сообщение из опыта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работы на тему: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«Взаимодействие с родителями по вопросам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формирования культуры здорового образа жизни»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03648" y="1984921"/>
            <a:ext cx="6624736" cy="2970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Просвещение родителей детей дошкольного возраста осуществлялось в разнообразных формах: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формы, направленные на информирование родителей;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формы, направленные на формирование у родителей практического опыта воспитательных действий;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формы, позволяющие вовлечь родителей в совместную деятельность с детьми, в том числе, позволяющие легитимно включить родителей в участие в управление дошкольной образовательной организацией через принцип государственно-общественного характера управления образованием.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2050" name="Picture 2" descr="C:\Users\2022\Desktop\спорт\2c91c91c-9be4-4887-9ea1-535f17ddca5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55679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2022\Desktop\спорт\fa1ce165-dd31-46e1-9cd9-2966fa9a4d3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556792"/>
            <a:ext cx="2700000" cy="36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388" y="0"/>
            <a:ext cx="9195388" cy="6858000"/>
          </a:xfrm>
          <a:prstGeom prst="rect">
            <a:avLst/>
          </a:prstGeom>
          <a:noFill/>
        </p:spPr>
      </p:pic>
      <p:pic>
        <p:nvPicPr>
          <p:cNvPr id="3074" name="Picture 2" descr="C:\Users\2022\Desktop\2025-12-02_12-09-5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348880"/>
            <a:ext cx="2016224" cy="2307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2022\Desktop\2025-12-02_12-11-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2303" y="2420888"/>
            <a:ext cx="3081697" cy="2003103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203848" y="1340768"/>
            <a:ext cx="230425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5856" y="4653136"/>
            <a:ext cx="2304256" cy="79208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Взаимодействие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углом 7"/>
          <p:cNvSpPr/>
          <p:nvPr/>
        </p:nvSpPr>
        <p:spPr>
          <a:xfrm>
            <a:off x="1835696" y="1484784"/>
            <a:ext cx="1152128" cy="79208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углом 8"/>
          <p:cNvSpPr/>
          <p:nvPr/>
        </p:nvSpPr>
        <p:spPr>
          <a:xfrm rot="5400000">
            <a:off x="5796136" y="1556792"/>
            <a:ext cx="792088" cy="79208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10800000">
            <a:off x="5724128" y="4509120"/>
            <a:ext cx="792088" cy="79208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16200000">
            <a:off x="2339752" y="4509120"/>
            <a:ext cx="612068" cy="104411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pic>
        <p:nvPicPr>
          <p:cNvPr id="4098" name="Picture 2" descr="C:\Users\2022\Desktop\pngtree-happy-family-hugs-mom-dad-son-daughter-together-graphics-png-image_1620088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060848"/>
            <a:ext cx="3600000" cy="3600000"/>
          </a:xfrm>
          <a:prstGeom prst="rect">
            <a:avLst/>
          </a:prstGeom>
          <a:noFill/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755576" y="1628800"/>
            <a:ext cx="7488832" cy="1201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Ребенок</a:t>
            </a:r>
            <a:r>
              <a:rPr kumimoji="0" lang="ru-RU" sz="28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cs typeface="Times New Roman" pitchFamily="18" charset="0"/>
              </a:rPr>
              <a:t>  учится тому, что видит у себя в дому.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99592" y="2420888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Цель: приобщение дете</a:t>
            </a:r>
            <a:r>
              <a:rPr lang="ru-RU" sz="2800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й </a:t>
            </a: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и их родителей к основам здорового образа жизни через целенаправленную работу по физическому воспитанию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2022\Desktop\2025-12-02_11-56-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5388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87624" y="2636912"/>
            <a:ext cx="7268344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Изучить знания родителей о физическом здоровье их детей.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Формировать у родителей целостное понимание здорового образа жизни.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Способствовать развитию интереса у детей и родителей к занятиям физической культурой дома.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Повысить активность родителей в вопросах физического воспитания детей.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Сформировать у родителей теоретические знания, закрепить навыки здорового образа жизни.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306</Words>
  <Application>Microsoft Office PowerPoint</Application>
  <PresentationFormat>Экран (4:3)</PresentationFormat>
  <Paragraphs>44</Paragraphs>
  <Slides>34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Муниципальное бюджетное дошкольное  образовательное учреждение детский сад № 1  муниципального образования Щербиновский район  станица Старощербиновская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Муниципальное бюджетное дошкольное  образовательное учреждение детский сад № 1  муниципального образования Щербиновский район  станица Старощербиновская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учреждение детский сад № 1  муниципального образования Щербиновский район  станица Старощербиновская</dc:title>
  <dc:creator>2022</dc:creator>
  <cp:lastModifiedBy>2022</cp:lastModifiedBy>
  <cp:revision>9</cp:revision>
  <dcterms:created xsi:type="dcterms:W3CDTF">2025-12-02T08:48:26Z</dcterms:created>
  <dcterms:modified xsi:type="dcterms:W3CDTF">2026-06-23T07:55:44Z</dcterms:modified>
</cp:coreProperties>
</file>