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sldIdLst>
    <p:sldId id="256" r:id="rId2"/>
    <p:sldId id="258" r:id="rId3"/>
    <p:sldId id="273" r:id="rId4"/>
    <p:sldId id="257" r:id="rId5"/>
    <p:sldId id="270" r:id="rId6"/>
    <p:sldId id="266" r:id="rId7"/>
    <p:sldId id="267" r:id="rId8"/>
    <p:sldId id="268" r:id="rId9"/>
    <p:sldId id="26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1" r:id="rId18"/>
    <p:sldId id="272" r:id="rId19"/>
  </p:sldIdLst>
  <p:sldSz cx="10079038" cy="7559675"/>
  <p:notesSz cx="10691813" cy="755967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36" userDrawn="1">
          <p15:clr>
            <a:srgbClr val="A4A3A4"/>
          </p15:clr>
        </p15:guide>
        <p15:guide id="2" pos="305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816"/>
    <a:srgbClr val="30451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40" autoAdjust="0"/>
  </p:normalViewPr>
  <p:slideViewPr>
    <p:cSldViewPr>
      <p:cViewPr varScale="1">
        <p:scale>
          <a:sx n="79" d="100"/>
          <a:sy n="79" d="100"/>
        </p:scale>
        <p:origin x="223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036"/>
        <p:guide pos="30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77658-026B-41E0-BD49-E70E55E8AB32}" type="doc">
      <dgm:prSet loTypeId="urn:microsoft.com/office/officeart/2005/8/layout/vList3" loCatId="list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61AA8350-2E5C-49A0-BF19-21B06B4B847B}">
      <dgm:prSet custT="1"/>
      <dgm:spPr/>
      <dgm:t>
        <a:bodyPr/>
        <a:lstStyle/>
        <a:p>
          <a:r>
            <a:rPr lang="ru-RU" sz="3600" b="1" dirty="0">
              <a:solidFill>
                <a:srgbClr val="546816"/>
              </a:solidFill>
              <a:latin typeface="Tahoma" pitchFamily="32" charset="0"/>
              <a:ea typeface="+mj-ea"/>
              <a:cs typeface="+mj-cs"/>
            </a:rPr>
            <a:t>Задачи проекта:</a:t>
          </a:r>
        </a:p>
      </dgm:t>
    </dgm:pt>
    <dgm:pt modelId="{B2BC3CC1-4E16-4398-997F-C7A64725263B}" type="parTrans" cxnId="{A4BC45EC-0ADD-43A7-8BC4-39E04B58D7D2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383B302C-245B-4CF3-B5BE-88A3D86E9098}" type="sibTrans" cxnId="{A4BC45EC-0ADD-43A7-8BC4-39E04B58D7D2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6CE65BAE-2DEB-4AAB-952F-93462A144FBE}">
      <dgm:prSet custT="1"/>
      <dgm:spPr/>
      <dgm:t>
        <a:bodyPr/>
        <a:lstStyle/>
        <a:p>
          <a:r>
            <a:rPr lang="en-US" sz="1600" b="1" dirty="0">
              <a:latin typeface="+mn-lt"/>
            </a:rPr>
            <a:t>- </a:t>
          </a:r>
          <a:r>
            <a:rPr lang="ru-RU" sz="1600" b="1" dirty="0">
              <a:latin typeface="+mn-lt"/>
            </a:rPr>
            <a:t>расширить знания детей о мире профессий;</a:t>
          </a:r>
        </a:p>
      </dgm:t>
    </dgm:pt>
    <dgm:pt modelId="{577200BA-7DE2-4580-B0D3-672AB88AE7B3}" type="parTrans" cxnId="{863576B3-D595-4697-BFF7-37C070466A81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32738895-6F50-4E20-B8F8-F710B07BEADB}" type="sibTrans" cxnId="{863576B3-D595-4697-BFF7-37C070466A81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8A079C9C-48C6-435F-A061-19FC91AEB7A9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раскрыть содержание понятий «дизайнер», «дизайн одежды», «дизайнерские ткани»;</a:t>
          </a:r>
        </a:p>
      </dgm:t>
    </dgm:pt>
    <dgm:pt modelId="{6A2AA669-8460-4058-9189-4124EB5A30AA}" type="parTrans" cxnId="{15CB3829-8655-49A9-97FF-2CD7C8BCBED3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0CB0EE58-725D-4A37-A3B7-C628B9470D93}" type="sibTrans" cxnId="{15CB3829-8655-49A9-97FF-2CD7C8BCBED3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1C034DC6-2BF7-4F72-8D06-B344A09C9949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рассказать об этапах работы дизайнера одежды;</a:t>
          </a:r>
        </a:p>
      </dgm:t>
    </dgm:pt>
    <dgm:pt modelId="{BFC86314-A7D0-49B7-9D6C-0C10C8855820}" type="parTrans" cxnId="{630C1C55-5533-4F7F-9969-4E5EB5A901C1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4D186F2B-6BC5-4825-A0A9-CE4FB57EFE42}" type="sibTrans" cxnId="{630C1C55-5533-4F7F-9969-4E5EB5A901C1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21630BBA-1686-4CD6-9208-1632609EBDE6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формировать умение работать с бумагой и тканью в различных техниках (аппликация из геометрических фигур, оттиск штампами, роспись ткани);</a:t>
          </a:r>
        </a:p>
      </dgm:t>
    </dgm:pt>
    <dgm:pt modelId="{ED21B872-0AF7-41BE-B68F-24B8F2CC82AA}" type="parTrans" cxnId="{C19CE1B6-CD5B-4177-9467-08357E8859D6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A2B7A145-0D01-4F66-9593-1A7A63898298}" type="sibTrans" cxnId="{C19CE1B6-CD5B-4177-9467-08357E8859D6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834ECED9-26B7-4D78-B3FA-1CE28669BB22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раскрыть значимость науки математики в жизни человека, учить применять математические знания на практике;</a:t>
          </a:r>
        </a:p>
      </dgm:t>
    </dgm:pt>
    <dgm:pt modelId="{E720C830-39BF-460E-8C2A-BC334EB3B4B8}" type="parTrans" cxnId="{D7CE72F4-9B4D-4419-ABF5-B4F9FA5B13A4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35BDB686-A124-44FD-AA6D-76AD04A1C965}" type="sibTrans" cxnId="{D7CE72F4-9B4D-4419-ABF5-B4F9FA5B13A4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0B0DFA60-14DB-41C8-9388-F161D5B3F295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развивать творческие способности, чувство вкуса и цвета;</a:t>
          </a:r>
        </a:p>
      </dgm:t>
    </dgm:pt>
    <dgm:pt modelId="{CA320177-F5E6-4512-969A-208ACC1D8A78}" type="parTrans" cxnId="{D54819BB-D211-4978-B2AE-FD91CF622CF7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B5C8E240-BB3D-41A6-97BE-550AB493A61F}" type="sibTrans" cxnId="{D54819BB-D211-4978-B2AE-FD91CF622CF7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964C58BA-FCEF-4793-8868-16370E0AB91A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развивать мелкую моторику руки, глазомер;</a:t>
          </a:r>
        </a:p>
      </dgm:t>
    </dgm:pt>
    <dgm:pt modelId="{9885C874-16CB-4380-B5AC-09B23A4E7EFB}" type="parTrans" cxnId="{50AD403B-9A3F-44FE-97B4-0C94192DAEE5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CFEE1399-3953-40D7-892D-8C586B14D201}" type="sibTrans" cxnId="{50AD403B-9A3F-44FE-97B4-0C94192DAEE5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4F209244-6441-4D47-9335-E84FD6FC4E35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развивать внимание, зрительное восприятие, мышление, память, речь;</a:t>
          </a:r>
        </a:p>
      </dgm:t>
    </dgm:pt>
    <dgm:pt modelId="{68F3D54A-3BFB-4764-ADC9-B4ABF91C61E9}" type="parTrans" cxnId="{D8506301-299F-4120-9BA6-3846DE0D3CCD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89B7B3E2-86F7-4555-B2C3-1A0939065464}" type="sibTrans" cxnId="{D8506301-299F-4120-9BA6-3846DE0D3CCD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39618982-B425-4D08-9D61-D5BEDAB92415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формирование действенно-практического компонента математической культуры;</a:t>
          </a:r>
        </a:p>
      </dgm:t>
    </dgm:pt>
    <dgm:pt modelId="{222CFBB2-4AEF-4F73-85CA-64CAB74528CB}" type="parTrans" cxnId="{8077DA49-3BB0-4BC1-9042-2686C38AB436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D773393C-729E-4823-AD4F-1A3ACEA114AB}" type="sibTrans" cxnId="{8077DA49-3BB0-4BC1-9042-2686C38AB436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7E68FAE8-89AB-4D79-B36F-B723CCEF9EE8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воспитывать трудолюбие, усидчивость, самостоятельность;</a:t>
          </a:r>
        </a:p>
      </dgm:t>
    </dgm:pt>
    <dgm:pt modelId="{7EDE889A-A9DA-49D9-89CB-0EFEE665E9CC}" type="parTrans" cxnId="{7E321895-C727-40B0-AB38-24C5F2BDC5F1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6017BBB6-FE04-4F83-8BFD-462712C2E72B}" type="sibTrans" cxnId="{7E321895-C727-40B0-AB38-24C5F2BDC5F1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AAB303EB-01FC-4BCA-AA0B-2B8B2BCFE6E2}">
      <dgm:prSet custT="1"/>
      <dgm:spPr/>
      <dgm:t>
        <a:bodyPr/>
        <a:lstStyle/>
        <a:p>
          <a:r>
            <a:rPr lang="en-US" sz="1600" b="1">
              <a:latin typeface="+mn-lt"/>
            </a:rPr>
            <a:t>- </a:t>
          </a:r>
          <a:r>
            <a:rPr lang="ru-RU" sz="1600" b="1">
              <a:latin typeface="+mn-lt"/>
            </a:rPr>
            <a:t>в рамках раздела «Математика в профессиях»</a:t>
          </a:r>
          <a:r>
            <a:rPr lang="en-US" sz="1600" b="1">
              <a:latin typeface="+mn-lt"/>
            </a:rPr>
            <a:t> </a:t>
          </a:r>
          <a:r>
            <a:rPr lang="ru-RU" sz="1600" b="1">
              <a:latin typeface="+mn-lt"/>
            </a:rPr>
            <a:t>МИП привлечь родителей к созданию совместно с детьми моделей одежды для куклы из дизайнерской ткани.</a:t>
          </a:r>
        </a:p>
      </dgm:t>
    </dgm:pt>
    <dgm:pt modelId="{6020DEB6-1831-44F2-B2D4-D808A24233AC}" type="parTrans" cxnId="{611218DD-CEE8-42DA-898A-A68C1623084F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1762A2F3-8856-4BE4-B9D0-60F3134AE468}" type="sibTrans" cxnId="{611218DD-CEE8-42DA-898A-A68C1623084F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E74B1CFA-3813-4462-8256-DE2879C07652}" type="pres">
      <dgm:prSet presAssocID="{77877658-026B-41E0-BD49-E70E55E8AB32}" presName="linearFlow" presStyleCnt="0">
        <dgm:presLayoutVars>
          <dgm:dir/>
          <dgm:resizeHandles val="exact"/>
        </dgm:presLayoutVars>
      </dgm:prSet>
      <dgm:spPr/>
    </dgm:pt>
    <dgm:pt modelId="{9583F81A-4D65-427B-A0EE-B4979721ECBF}" type="pres">
      <dgm:prSet presAssocID="{61AA8350-2E5C-49A0-BF19-21B06B4B847B}" presName="composite" presStyleCnt="0"/>
      <dgm:spPr/>
    </dgm:pt>
    <dgm:pt modelId="{B614BE31-C0F9-4610-A1FD-C4EA3C2E9078}" type="pres">
      <dgm:prSet presAssocID="{61AA8350-2E5C-49A0-BF19-21B06B4B847B}" presName="imgShp" presStyleLbl="fgImgPlace1" presStyleIdx="0" presStyleCnt="12"/>
      <dgm:spPr/>
    </dgm:pt>
    <dgm:pt modelId="{E0C80C8D-1C97-471F-9C1F-9DEA2540AFE5}" type="pres">
      <dgm:prSet presAssocID="{61AA8350-2E5C-49A0-BF19-21B06B4B847B}" presName="txShp" presStyleLbl="node1" presStyleIdx="0" presStyleCnt="12">
        <dgm:presLayoutVars>
          <dgm:bulletEnabled val="1"/>
        </dgm:presLayoutVars>
      </dgm:prSet>
      <dgm:spPr/>
    </dgm:pt>
    <dgm:pt modelId="{20F9C635-F027-4DFD-9099-6F7404B8390D}" type="pres">
      <dgm:prSet presAssocID="{383B302C-245B-4CF3-B5BE-88A3D86E9098}" presName="spacing" presStyleCnt="0"/>
      <dgm:spPr/>
    </dgm:pt>
    <dgm:pt modelId="{EFB6E866-90D0-4F08-84D3-09965F727EB1}" type="pres">
      <dgm:prSet presAssocID="{6CE65BAE-2DEB-4AAB-952F-93462A144FBE}" presName="composite" presStyleCnt="0"/>
      <dgm:spPr/>
    </dgm:pt>
    <dgm:pt modelId="{FC4A86F2-56A9-4595-A568-D687A99CE197}" type="pres">
      <dgm:prSet presAssocID="{6CE65BAE-2DEB-4AAB-952F-93462A144FBE}" presName="imgShp" presStyleLbl="fgImgPlace1" presStyleIdx="1" presStyleCnt="12"/>
      <dgm:spPr/>
    </dgm:pt>
    <dgm:pt modelId="{FD81494D-F8F2-4709-A684-3F1F9C56FC40}" type="pres">
      <dgm:prSet presAssocID="{6CE65BAE-2DEB-4AAB-952F-93462A144FBE}" presName="txShp" presStyleLbl="node1" presStyleIdx="1" presStyleCnt="12">
        <dgm:presLayoutVars>
          <dgm:bulletEnabled val="1"/>
        </dgm:presLayoutVars>
      </dgm:prSet>
      <dgm:spPr/>
    </dgm:pt>
    <dgm:pt modelId="{99963D53-2B73-4B38-907E-092EADDAE692}" type="pres">
      <dgm:prSet presAssocID="{32738895-6F50-4E20-B8F8-F710B07BEADB}" presName="spacing" presStyleCnt="0"/>
      <dgm:spPr/>
    </dgm:pt>
    <dgm:pt modelId="{7AA9A47B-4C3D-497B-9365-9BE08F024D48}" type="pres">
      <dgm:prSet presAssocID="{8A079C9C-48C6-435F-A061-19FC91AEB7A9}" presName="composite" presStyleCnt="0"/>
      <dgm:spPr/>
    </dgm:pt>
    <dgm:pt modelId="{031DF0DC-CB74-487A-8000-C2D68AA5F5A6}" type="pres">
      <dgm:prSet presAssocID="{8A079C9C-48C6-435F-A061-19FC91AEB7A9}" presName="imgShp" presStyleLbl="fgImgPlace1" presStyleIdx="2" presStyleCnt="12"/>
      <dgm:spPr/>
    </dgm:pt>
    <dgm:pt modelId="{49AD1EB1-E8ED-47A6-A02C-73211862ADA7}" type="pres">
      <dgm:prSet presAssocID="{8A079C9C-48C6-435F-A061-19FC91AEB7A9}" presName="txShp" presStyleLbl="node1" presStyleIdx="2" presStyleCnt="12">
        <dgm:presLayoutVars>
          <dgm:bulletEnabled val="1"/>
        </dgm:presLayoutVars>
      </dgm:prSet>
      <dgm:spPr/>
    </dgm:pt>
    <dgm:pt modelId="{AD115F97-BC92-47E2-8384-D12A76135540}" type="pres">
      <dgm:prSet presAssocID="{0CB0EE58-725D-4A37-A3B7-C628B9470D93}" presName="spacing" presStyleCnt="0"/>
      <dgm:spPr/>
    </dgm:pt>
    <dgm:pt modelId="{43377CC6-D145-48D9-8496-D493DA402E92}" type="pres">
      <dgm:prSet presAssocID="{1C034DC6-2BF7-4F72-8D06-B344A09C9949}" presName="composite" presStyleCnt="0"/>
      <dgm:spPr/>
    </dgm:pt>
    <dgm:pt modelId="{0EEE0279-C941-4689-B6BF-724F62EFE342}" type="pres">
      <dgm:prSet presAssocID="{1C034DC6-2BF7-4F72-8D06-B344A09C9949}" presName="imgShp" presStyleLbl="fgImgPlace1" presStyleIdx="3" presStyleCnt="12"/>
      <dgm:spPr/>
    </dgm:pt>
    <dgm:pt modelId="{818BA42A-4009-4241-BFF3-D672E5412A45}" type="pres">
      <dgm:prSet presAssocID="{1C034DC6-2BF7-4F72-8D06-B344A09C9949}" presName="txShp" presStyleLbl="node1" presStyleIdx="3" presStyleCnt="12">
        <dgm:presLayoutVars>
          <dgm:bulletEnabled val="1"/>
        </dgm:presLayoutVars>
      </dgm:prSet>
      <dgm:spPr/>
    </dgm:pt>
    <dgm:pt modelId="{65DAC1A6-9BCF-4439-9E22-CCB4474B1FDA}" type="pres">
      <dgm:prSet presAssocID="{4D186F2B-6BC5-4825-A0A9-CE4FB57EFE42}" presName="spacing" presStyleCnt="0"/>
      <dgm:spPr/>
    </dgm:pt>
    <dgm:pt modelId="{58ED1F1F-2BC3-4D44-9BE5-246CED5489C5}" type="pres">
      <dgm:prSet presAssocID="{21630BBA-1686-4CD6-9208-1632609EBDE6}" presName="composite" presStyleCnt="0"/>
      <dgm:spPr/>
    </dgm:pt>
    <dgm:pt modelId="{86FF46E1-43BC-4569-8635-575ECDE752E8}" type="pres">
      <dgm:prSet presAssocID="{21630BBA-1686-4CD6-9208-1632609EBDE6}" presName="imgShp" presStyleLbl="fgImgPlace1" presStyleIdx="4" presStyleCnt="12"/>
      <dgm:spPr/>
    </dgm:pt>
    <dgm:pt modelId="{DFCF503B-49ED-4993-9560-DF311F348AD2}" type="pres">
      <dgm:prSet presAssocID="{21630BBA-1686-4CD6-9208-1632609EBDE6}" presName="txShp" presStyleLbl="node1" presStyleIdx="4" presStyleCnt="12">
        <dgm:presLayoutVars>
          <dgm:bulletEnabled val="1"/>
        </dgm:presLayoutVars>
      </dgm:prSet>
      <dgm:spPr/>
    </dgm:pt>
    <dgm:pt modelId="{533EFE19-F1A7-411B-90D4-75D402D1792F}" type="pres">
      <dgm:prSet presAssocID="{A2B7A145-0D01-4F66-9593-1A7A63898298}" presName="spacing" presStyleCnt="0"/>
      <dgm:spPr/>
    </dgm:pt>
    <dgm:pt modelId="{7A2BB0A8-4251-4A12-B80A-4D7DAAFA6EB3}" type="pres">
      <dgm:prSet presAssocID="{834ECED9-26B7-4D78-B3FA-1CE28669BB22}" presName="composite" presStyleCnt="0"/>
      <dgm:spPr/>
    </dgm:pt>
    <dgm:pt modelId="{8ECE5A07-5C3A-4973-9D00-65A972A7E0EA}" type="pres">
      <dgm:prSet presAssocID="{834ECED9-26B7-4D78-B3FA-1CE28669BB22}" presName="imgShp" presStyleLbl="fgImgPlace1" presStyleIdx="5" presStyleCnt="12"/>
      <dgm:spPr/>
    </dgm:pt>
    <dgm:pt modelId="{6F7F2BD4-6B94-4F7B-A7C9-FB747D0F97A8}" type="pres">
      <dgm:prSet presAssocID="{834ECED9-26B7-4D78-B3FA-1CE28669BB22}" presName="txShp" presStyleLbl="node1" presStyleIdx="5" presStyleCnt="12">
        <dgm:presLayoutVars>
          <dgm:bulletEnabled val="1"/>
        </dgm:presLayoutVars>
      </dgm:prSet>
      <dgm:spPr/>
    </dgm:pt>
    <dgm:pt modelId="{7351133D-7C4B-47EA-BCED-9FEADEDB59EC}" type="pres">
      <dgm:prSet presAssocID="{35BDB686-A124-44FD-AA6D-76AD04A1C965}" presName="spacing" presStyleCnt="0"/>
      <dgm:spPr/>
    </dgm:pt>
    <dgm:pt modelId="{8516684A-9585-4D4F-91F7-6BD865CB1B54}" type="pres">
      <dgm:prSet presAssocID="{0B0DFA60-14DB-41C8-9388-F161D5B3F295}" presName="composite" presStyleCnt="0"/>
      <dgm:spPr/>
    </dgm:pt>
    <dgm:pt modelId="{BF34048B-D426-407E-8311-D4CD91054984}" type="pres">
      <dgm:prSet presAssocID="{0B0DFA60-14DB-41C8-9388-F161D5B3F295}" presName="imgShp" presStyleLbl="fgImgPlace1" presStyleIdx="6" presStyleCnt="12"/>
      <dgm:spPr/>
    </dgm:pt>
    <dgm:pt modelId="{066EABF1-32C2-4AE2-B2C5-4FBFE6081AED}" type="pres">
      <dgm:prSet presAssocID="{0B0DFA60-14DB-41C8-9388-F161D5B3F295}" presName="txShp" presStyleLbl="node1" presStyleIdx="6" presStyleCnt="12">
        <dgm:presLayoutVars>
          <dgm:bulletEnabled val="1"/>
        </dgm:presLayoutVars>
      </dgm:prSet>
      <dgm:spPr/>
    </dgm:pt>
    <dgm:pt modelId="{B9F7CCFD-9D65-413B-B08A-5D8D654B9E0F}" type="pres">
      <dgm:prSet presAssocID="{B5C8E240-BB3D-41A6-97BE-550AB493A61F}" presName="spacing" presStyleCnt="0"/>
      <dgm:spPr/>
    </dgm:pt>
    <dgm:pt modelId="{369B747C-DB9F-48FD-B3FB-34566EB6712F}" type="pres">
      <dgm:prSet presAssocID="{964C58BA-FCEF-4793-8868-16370E0AB91A}" presName="composite" presStyleCnt="0"/>
      <dgm:spPr/>
    </dgm:pt>
    <dgm:pt modelId="{5CB6366A-7C0F-48D7-B449-B159318C8E84}" type="pres">
      <dgm:prSet presAssocID="{964C58BA-FCEF-4793-8868-16370E0AB91A}" presName="imgShp" presStyleLbl="fgImgPlace1" presStyleIdx="7" presStyleCnt="12"/>
      <dgm:spPr/>
    </dgm:pt>
    <dgm:pt modelId="{7226DDFD-5109-4C02-87DE-81F76D57927D}" type="pres">
      <dgm:prSet presAssocID="{964C58BA-FCEF-4793-8868-16370E0AB91A}" presName="txShp" presStyleLbl="node1" presStyleIdx="7" presStyleCnt="12">
        <dgm:presLayoutVars>
          <dgm:bulletEnabled val="1"/>
        </dgm:presLayoutVars>
      </dgm:prSet>
      <dgm:spPr/>
    </dgm:pt>
    <dgm:pt modelId="{CF405A14-9E52-43F7-A316-3828A6085AB5}" type="pres">
      <dgm:prSet presAssocID="{CFEE1399-3953-40D7-892D-8C586B14D201}" presName="spacing" presStyleCnt="0"/>
      <dgm:spPr/>
    </dgm:pt>
    <dgm:pt modelId="{F5E23D56-0AF4-4589-9ACF-179B4BC45825}" type="pres">
      <dgm:prSet presAssocID="{4F209244-6441-4D47-9335-E84FD6FC4E35}" presName="composite" presStyleCnt="0"/>
      <dgm:spPr/>
    </dgm:pt>
    <dgm:pt modelId="{38D9E38E-A821-444D-8162-5902D1065789}" type="pres">
      <dgm:prSet presAssocID="{4F209244-6441-4D47-9335-E84FD6FC4E35}" presName="imgShp" presStyleLbl="fgImgPlace1" presStyleIdx="8" presStyleCnt="12"/>
      <dgm:spPr/>
    </dgm:pt>
    <dgm:pt modelId="{768C17EA-33FB-4DB6-81F7-A655172E5E1E}" type="pres">
      <dgm:prSet presAssocID="{4F209244-6441-4D47-9335-E84FD6FC4E35}" presName="txShp" presStyleLbl="node1" presStyleIdx="8" presStyleCnt="12">
        <dgm:presLayoutVars>
          <dgm:bulletEnabled val="1"/>
        </dgm:presLayoutVars>
      </dgm:prSet>
      <dgm:spPr/>
    </dgm:pt>
    <dgm:pt modelId="{06209165-12D8-4C89-8816-F9646CC5A4D9}" type="pres">
      <dgm:prSet presAssocID="{89B7B3E2-86F7-4555-B2C3-1A0939065464}" presName="spacing" presStyleCnt="0"/>
      <dgm:spPr/>
    </dgm:pt>
    <dgm:pt modelId="{946A52AC-9E10-4B9C-8EC6-3A4FA5BD15FC}" type="pres">
      <dgm:prSet presAssocID="{39618982-B425-4D08-9D61-D5BEDAB92415}" presName="composite" presStyleCnt="0"/>
      <dgm:spPr/>
    </dgm:pt>
    <dgm:pt modelId="{5FC59144-9D3A-466F-90AE-0D3A5128337D}" type="pres">
      <dgm:prSet presAssocID="{39618982-B425-4D08-9D61-D5BEDAB92415}" presName="imgShp" presStyleLbl="fgImgPlace1" presStyleIdx="9" presStyleCnt="12"/>
      <dgm:spPr/>
    </dgm:pt>
    <dgm:pt modelId="{A4E5841C-FDFB-4B76-BF6C-7054BFA9D72C}" type="pres">
      <dgm:prSet presAssocID="{39618982-B425-4D08-9D61-D5BEDAB92415}" presName="txShp" presStyleLbl="node1" presStyleIdx="9" presStyleCnt="12">
        <dgm:presLayoutVars>
          <dgm:bulletEnabled val="1"/>
        </dgm:presLayoutVars>
      </dgm:prSet>
      <dgm:spPr/>
    </dgm:pt>
    <dgm:pt modelId="{7F1D8D1A-B6B3-4AE3-B8BC-07A28B3B77DB}" type="pres">
      <dgm:prSet presAssocID="{D773393C-729E-4823-AD4F-1A3ACEA114AB}" presName="spacing" presStyleCnt="0"/>
      <dgm:spPr/>
    </dgm:pt>
    <dgm:pt modelId="{F5F66675-8FFD-49CB-B395-00D8280C619C}" type="pres">
      <dgm:prSet presAssocID="{7E68FAE8-89AB-4D79-B36F-B723CCEF9EE8}" presName="composite" presStyleCnt="0"/>
      <dgm:spPr/>
    </dgm:pt>
    <dgm:pt modelId="{3C69A7CF-78AE-4518-B307-315F6535D6CE}" type="pres">
      <dgm:prSet presAssocID="{7E68FAE8-89AB-4D79-B36F-B723CCEF9EE8}" presName="imgShp" presStyleLbl="fgImgPlace1" presStyleIdx="10" presStyleCnt="12"/>
      <dgm:spPr/>
    </dgm:pt>
    <dgm:pt modelId="{C658081A-33A9-4F7B-8600-383309E5DE89}" type="pres">
      <dgm:prSet presAssocID="{7E68FAE8-89AB-4D79-B36F-B723CCEF9EE8}" presName="txShp" presStyleLbl="node1" presStyleIdx="10" presStyleCnt="12">
        <dgm:presLayoutVars>
          <dgm:bulletEnabled val="1"/>
        </dgm:presLayoutVars>
      </dgm:prSet>
      <dgm:spPr/>
    </dgm:pt>
    <dgm:pt modelId="{BA2E37E7-BF8E-4C47-AE75-6DC0E6B95FFE}" type="pres">
      <dgm:prSet presAssocID="{6017BBB6-FE04-4F83-8BFD-462712C2E72B}" presName="spacing" presStyleCnt="0"/>
      <dgm:spPr/>
    </dgm:pt>
    <dgm:pt modelId="{AECA3291-77AB-45E2-A936-7113D739BFCB}" type="pres">
      <dgm:prSet presAssocID="{AAB303EB-01FC-4BCA-AA0B-2B8B2BCFE6E2}" presName="composite" presStyleCnt="0"/>
      <dgm:spPr/>
    </dgm:pt>
    <dgm:pt modelId="{FA534A44-DE9A-485B-86EF-14D7165B6E0A}" type="pres">
      <dgm:prSet presAssocID="{AAB303EB-01FC-4BCA-AA0B-2B8B2BCFE6E2}" presName="imgShp" presStyleLbl="fgImgPlace1" presStyleIdx="11" presStyleCnt="12"/>
      <dgm:spPr/>
    </dgm:pt>
    <dgm:pt modelId="{4557F00F-B617-4D44-BA44-471FA40114F6}" type="pres">
      <dgm:prSet presAssocID="{AAB303EB-01FC-4BCA-AA0B-2B8B2BCFE6E2}" presName="txShp" presStyleLbl="node1" presStyleIdx="11" presStyleCnt="12">
        <dgm:presLayoutVars>
          <dgm:bulletEnabled val="1"/>
        </dgm:presLayoutVars>
      </dgm:prSet>
      <dgm:spPr/>
    </dgm:pt>
  </dgm:ptLst>
  <dgm:cxnLst>
    <dgm:cxn modelId="{D8506301-299F-4120-9BA6-3846DE0D3CCD}" srcId="{77877658-026B-41E0-BD49-E70E55E8AB32}" destId="{4F209244-6441-4D47-9335-E84FD6FC4E35}" srcOrd="8" destOrd="0" parTransId="{68F3D54A-3BFB-4764-ADC9-B4ABF91C61E9}" sibTransId="{89B7B3E2-86F7-4555-B2C3-1A0939065464}"/>
    <dgm:cxn modelId="{FD5EAD17-7F3B-4C0B-9E38-EFD4FC542941}" type="presOf" srcId="{4F209244-6441-4D47-9335-E84FD6FC4E35}" destId="{768C17EA-33FB-4DB6-81F7-A655172E5E1E}" srcOrd="0" destOrd="0" presId="urn:microsoft.com/office/officeart/2005/8/layout/vList3"/>
    <dgm:cxn modelId="{15CB3829-8655-49A9-97FF-2CD7C8BCBED3}" srcId="{77877658-026B-41E0-BD49-E70E55E8AB32}" destId="{8A079C9C-48C6-435F-A061-19FC91AEB7A9}" srcOrd="2" destOrd="0" parTransId="{6A2AA669-8460-4058-9189-4124EB5A30AA}" sibTransId="{0CB0EE58-725D-4A37-A3B7-C628B9470D93}"/>
    <dgm:cxn modelId="{7AFD302B-0F5A-4800-B837-933A70C456DA}" type="presOf" srcId="{6CE65BAE-2DEB-4AAB-952F-93462A144FBE}" destId="{FD81494D-F8F2-4709-A684-3F1F9C56FC40}" srcOrd="0" destOrd="0" presId="urn:microsoft.com/office/officeart/2005/8/layout/vList3"/>
    <dgm:cxn modelId="{3788B52E-1D90-4C84-B03B-E8D89536E1B9}" type="presOf" srcId="{1C034DC6-2BF7-4F72-8D06-B344A09C9949}" destId="{818BA42A-4009-4241-BFF3-D672E5412A45}" srcOrd="0" destOrd="0" presId="urn:microsoft.com/office/officeart/2005/8/layout/vList3"/>
    <dgm:cxn modelId="{9BAF6C38-668C-4C21-B646-CB91E425F479}" type="presOf" srcId="{21630BBA-1686-4CD6-9208-1632609EBDE6}" destId="{DFCF503B-49ED-4993-9560-DF311F348AD2}" srcOrd="0" destOrd="0" presId="urn:microsoft.com/office/officeart/2005/8/layout/vList3"/>
    <dgm:cxn modelId="{50AD403B-9A3F-44FE-97B4-0C94192DAEE5}" srcId="{77877658-026B-41E0-BD49-E70E55E8AB32}" destId="{964C58BA-FCEF-4793-8868-16370E0AB91A}" srcOrd="7" destOrd="0" parTransId="{9885C874-16CB-4380-B5AC-09B23A4E7EFB}" sibTransId="{CFEE1399-3953-40D7-892D-8C586B14D201}"/>
    <dgm:cxn modelId="{8077DA49-3BB0-4BC1-9042-2686C38AB436}" srcId="{77877658-026B-41E0-BD49-E70E55E8AB32}" destId="{39618982-B425-4D08-9D61-D5BEDAB92415}" srcOrd="9" destOrd="0" parTransId="{222CFBB2-4AEF-4F73-85CA-64CAB74528CB}" sibTransId="{D773393C-729E-4823-AD4F-1A3ACEA114AB}"/>
    <dgm:cxn modelId="{37566B4A-DBF9-47EF-AB51-1F8833C5B9F2}" type="presOf" srcId="{834ECED9-26B7-4D78-B3FA-1CE28669BB22}" destId="{6F7F2BD4-6B94-4F7B-A7C9-FB747D0F97A8}" srcOrd="0" destOrd="0" presId="urn:microsoft.com/office/officeart/2005/8/layout/vList3"/>
    <dgm:cxn modelId="{630C1C55-5533-4F7F-9969-4E5EB5A901C1}" srcId="{77877658-026B-41E0-BD49-E70E55E8AB32}" destId="{1C034DC6-2BF7-4F72-8D06-B344A09C9949}" srcOrd="3" destOrd="0" parTransId="{BFC86314-A7D0-49B7-9D6C-0C10C8855820}" sibTransId="{4D186F2B-6BC5-4825-A0A9-CE4FB57EFE42}"/>
    <dgm:cxn modelId="{7E321895-C727-40B0-AB38-24C5F2BDC5F1}" srcId="{77877658-026B-41E0-BD49-E70E55E8AB32}" destId="{7E68FAE8-89AB-4D79-B36F-B723CCEF9EE8}" srcOrd="10" destOrd="0" parTransId="{7EDE889A-A9DA-49D9-89CB-0EFEE665E9CC}" sibTransId="{6017BBB6-FE04-4F83-8BFD-462712C2E72B}"/>
    <dgm:cxn modelId="{2224E599-5460-40E3-8035-2DA5011A952A}" type="presOf" srcId="{964C58BA-FCEF-4793-8868-16370E0AB91A}" destId="{7226DDFD-5109-4C02-87DE-81F76D57927D}" srcOrd="0" destOrd="0" presId="urn:microsoft.com/office/officeart/2005/8/layout/vList3"/>
    <dgm:cxn modelId="{4661989C-50A3-4E3E-9910-391A38CB9E46}" type="presOf" srcId="{39618982-B425-4D08-9D61-D5BEDAB92415}" destId="{A4E5841C-FDFB-4B76-BF6C-7054BFA9D72C}" srcOrd="0" destOrd="0" presId="urn:microsoft.com/office/officeart/2005/8/layout/vList3"/>
    <dgm:cxn modelId="{72BCE09D-4366-4F47-9FDD-A460FDFF51F8}" type="presOf" srcId="{7E68FAE8-89AB-4D79-B36F-B723CCEF9EE8}" destId="{C658081A-33A9-4F7B-8600-383309E5DE89}" srcOrd="0" destOrd="0" presId="urn:microsoft.com/office/officeart/2005/8/layout/vList3"/>
    <dgm:cxn modelId="{73DEE8A6-8B57-4051-BBDD-6C24115E84AF}" type="presOf" srcId="{8A079C9C-48C6-435F-A061-19FC91AEB7A9}" destId="{49AD1EB1-E8ED-47A6-A02C-73211862ADA7}" srcOrd="0" destOrd="0" presId="urn:microsoft.com/office/officeart/2005/8/layout/vList3"/>
    <dgm:cxn modelId="{69B5AFA8-40BD-4910-B048-D05B3DAB5083}" type="presOf" srcId="{AAB303EB-01FC-4BCA-AA0B-2B8B2BCFE6E2}" destId="{4557F00F-B617-4D44-BA44-471FA40114F6}" srcOrd="0" destOrd="0" presId="urn:microsoft.com/office/officeart/2005/8/layout/vList3"/>
    <dgm:cxn modelId="{863576B3-D595-4697-BFF7-37C070466A81}" srcId="{77877658-026B-41E0-BD49-E70E55E8AB32}" destId="{6CE65BAE-2DEB-4AAB-952F-93462A144FBE}" srcOrd="1" destOrd="0" parTransId="{577200BA-7DE2-4580-B0D3-672AB88AE7B3}" sibTransId="{32738895-6F50-4E20-B8F8-F710B07BEADB}"/>
    <dgm:cxn modelId="{C19CE1B6-CD5B-4177-9467-08357E8859D6}" srcId="{77877658-026B-41E0-BD49-E70E55E8AB32}" destId="{21630BBA-1686-4CD6-9208-1632609EBDE6}" srcOrd="4" destOrd="0" parTransId="{ED21B872-0AF7-41BE-B68F-24B8F2CC82AA}" sibTransId="{A2B7A145-0D01-4F66-9593-1A7A63898298}"/>
    <dgm:cxn modelId="{711BC4B7-9A11-461F-9510-1FED62C7927D}" type="presOf" srcId="{61AA8350-2E5C-49A0-BF19-21B06B4B847B}" destId="{E0C80C8D-1C97-471F-9C1F-9DEA2540AFE5}" srcOrd="0" destOrd="0" presId="urn:microsoft.com/office/officeart/2005/8/layout/vList3"/>
    <dgm:cxn modelId="{D54819BB-D211-4978-B2AE-FD91CF622CF7}" srcId="{77877658-026B-41E0-BD49-E70E55E8AB32}" destId="{0B0DFA60-14DB-41C8-9388-F161D5B3F295}" srcOrd="6" destOrd="0" parTransId="{CA320177-F5E6-4512-969A-208ACC1D8A78}" sibTransId="{B5C8E240-BB3D-41A6-97BE-550AB493A61F}"/>
    <dgm:cxn modelId="{7277E3D3-821B-4CE2-844C-E5B92F5A027D}" type="presOf" srcId="{77877658-026B-41E0-BD49-E70E55E8AB32}" destId="{E74B1CFA-3813-4462-8256-DE2879C07652}" srcOrd="0" destOrd="0" presId="urn:microsoft.com/office/officeart/2005/8/layout/vList3"/>
    <dgm:cxn modelId="{611218DD-CEE8-42DA-898A-A68C1623084F}" srcId="{77877658-026B-41E0-BD49-E70E55E8AB32}" destId="{AAB303EB-01FC-4BCA-AA0B-2B8B2BCFE6E2}" srcOrd="11" destOrd="0" parTransId="{6020DEB6-1831-44F2-B2D4-D808A24233AC}" sibTransId="{1762A2F3-8856-4BE4-B9D0-60F3134AE468}"/>
    <dgm:cxn modelId="{A4BC45EC-0ADD-43A7-8BC4-39E04B58D7D2}" srcId="{77877658-026B-41E0-BD49-E70E55E8AB32}" destId="{61AA8350-2E5C-49A0-BF19-21B06B4B847B}" srcOrd="0" destOrd="0" parTransId="{B2BC3CC1-4E16-4398-997F-C7A64725263B}" sibTransId="{383B302C-245B-4CF3-B5BE-88A3D86E9098}"/>
    <dgm:cxn modelId="{D7CE72F4-9B4D-4419-ABF5-B4F9FA5B13A4}" srcId="{77877658-026B-41E0-BD49-E70E55E8AB32}" destId="{834ECED9-26B7-4D78-B3FA-1CE28669BB22}" srcOrd="5" destOrd="0" parTransId="{E720C830-39BF-460E-8C2A-BC334EB3B4B8}" sibTransId="{35BDB686-A124-44FD-AA6D-76AD04A1C965}"/>
    <dgm:cxn modelId="{183818F8-A123-41C7-87DA-EC1505FF55BF}" type="presOf" srcId="{0B0DFA60-14DB-41C8-9388-F161D5B3F295}" destId="{066EABF1-32C2-4AE2-B2C5-4FBFE6081AED}" srcOrd="0" destOrd="0" presId="urn:microsoft.com/office/officeart/2005/8/layout/vList3"/>
    <dgm:cxn modelId="{D87EACF1-53AF-4B18-B0FC-85665A446C55}" type="presParOf" srcId="{E74B1CFA-3813-4462-8256-DE2879C07652}" destId="{9583F81A-4D65-427B-A0EE-B4979721ECBF}" srcOrd="0" destOrd="0" presId="urn:microsoft.com/office/officeart/2005/8/layout/vList3"/>
    <dgm:cxn modelId="{19D36F04-76BE-4A70-9293-4CE151E660FA}" type="presParOf" srcId="{9583F81A-4D65-427B-A0EE-B4979721ECBF}" destId="{B614BE31-C0F9-4610-A1FD-C4EA3C2E9078}" srcOrd="0" destOrd="0" presId="urn:microsoft.com/office/officeart/2005/8/layout/vList3"/>
    <dgm:cxn modelId="{A5DC13B3-59BF-4DB7-97BD-04C199F7BB08}" type="presParOf" srcId="{9583F81A-4D65-427B-A0EE-B4979721ECBF}" destId="{E0C80C8D-1C97-471F-9C1F-9DEA2540AFE5}" srcOrd="1" destOrd="0" presId="urn:microsoft.com/office/officeart/2005/8/layout/vList3"/>
    <dgm:cxn modelId="{A70066BD-1333-45F7-A159-11ABC6A1D816}" type="presParOf" srcId="{E74B1CFA-3813-4462-8256-DE2879C07652}" destId="{20F9C635-F027-4DFD-9099-6F7404B8390D}" srcOrd="1" destOrd="0" presId="urn:microsoft.com/office/officeart/2005/8/layout/vList3"/>
    <dgm:cxn modelId="{AB00716F-F692-4F93-8B5A-332F0D41C14C}" type="presParOf" srcId="{E74B1CFA-3813-4462-8256-DE2879C07652}" destId="{EFB6E866-90D0-4F08-84D3-09965F727EB1}" srcOrd="2" destOrd="0" presId="urn:microsoft.com/office/officeart/2005/8/layout/vList3"/>
    <dgm:cxn modelId="{5D26813D-D093-4FB2-BCC7-6B901FCB7024}" type="presParOf" srcId="{EFB6E866-90D0-4F08-84D3-09965F727EB1}" destId="{FC4A86F2-56A9-4595-A568-D687A99CE197}" srcOrd="0" destOrd="0" presId="urn:microsoft.com/office/officeart/2005/8/layout/vList3"/>
    <dgm:cxn modelId="{649E1109-38AE-41B7-8B65-E1E9EE92051F}" type="presParOf" srcId="{EFB6E866-90D0-4F08-84D3-09965F727EB1}" destId="{FD81494D-F8F2-4709-A684-3F1F9C56FC40}" srcOrd="1" destOrd="0" presId="urn:microsoft.com/office/officeart/2005/8/layout/vList3"/>
    <dgm:cxn modelId="{95CE975E-AF7E-47CE-9DFB-608D464D2783}" type="presParOf" srcId="{E74B1CFA-3813-4462-8256-DE2879C07652}" destId="{99963D53-2B73-4B38-907E-092EADDAE692}" srcOrd="3" destOrd="0" presId="urn:microsoft.com/office/officeart/2005/8/layout/vList3"/>
    <dgm:cxn modelId="{369FCE35-B23D-4ADA-89A0-BCA5D7F75113}" type="presParOf" srcId="{E74B1CFA-3813-4462-8256-DE2879C07652}" destId="{7AA9A47B-4C3D-497B-9365-9BE08F024D48}" srcOrd="4" destOrd="0" presId="urn:microsoft.com/office/officeart/2005/8/layout/vList3"/>
    <dgm:cxn modelId="{E6152FEB-276F-49FF-9423-B1EF9F3DAF16}" type="presParOf" srcId="{7AA9A47B-4C3D-497B-9365-9BE08F024D48}" destId="{031DF0DC-CB74-487A-8000-C2D68AA5F5A6}" srcOrd="0" destOrd="0" presId="urn:microsoft.com/office/officeart/2005/8/layout/vList3"/>
    <dgm:cxn modelId="{347D15DF-0172-4829-852F-A00FFCC470F7}" type="presParOf" srcId="{7AA9A47B-4C3D-497B-9365-9BE08F024D48}" destId="{49AD1EB1-E8ED-47A6-A02C-73211862ADA7}" srcOrd="1" destOrd="0" presId="urn:microsoft.com/office/officeart/2005/8/layout/vList3"/>
    <dgm:cxn modelId="{7B8D24BD-78F4-4484-90FA-6DE7F69B72D9}" type="presParOf" srcId="{E74B1CFA-3813-4462-8256-DE2879C07652}" destId="{AD115F97-BC92-47E2-8384-D12A76135540}" srcOrd="5" destOrd="0" presId="urn:microsoft.com/office/officeart/2005/8/layout/vList3"/>
    <dgm:cxn modelId="{F8244348-F3AC-43DB-842C-C4BBD6736A88}" type="presParOf" srcId="{E74B1CFA-3813-4462-8256-DE2879C07652}" destId="{43377CC6-D145-48D9-8496-D493DA402E92}" srcOrd="6" destOrd="0" presId="urn:microsoft.com/office/officeart/2005/8/layout/vList3"/>
    <dgm:cxn modelId="{73309DA4-A8A9-4DC3-8C97-69AFBF1E31AB}" type="presParOf" srcId="{43377CC6-D145-48D9-8496-D493DA402E92}" destId="{0EEE0279-C941-4689-B6BF-724F62EFE342}" srcOrd="0" destOrd="0" presId="urn:microsoft.com/office/officeart/2005/8/layout/vList3"/>
    <dgm:cxn modelId="{37A90567-8EC6-49A5-8321-A5E962DCBD6F}" type="presParOf" srcId="{43377CC6-D145-48D9-8496-D493DA402E92}" destId="{818BA42A-4009-4241-BFF3-D672E5412A45}" srcOrd="1" destOrd="0" presId="urn:microsoft.com/office/officeart/2005/8/layout/vList3"/>
    <dgm:cxn modelId="{C235732D-6728-47B4-82C1-E8FA80DDE69E}" type="presParOf" srcId="{E74B1CFA-3813-4462-8256-DE2879C07652}" destId="{65DAC1A6-9BCF-4439-9E22-CCB4474B1FDA}" srcOrd="7" destOrd="0" presId="urn:microsoft.com/office/officeart/2005/8/layout/vList3"/>
    <dgm:cxn modelId="{59366DB2-B301-4734-8BFD-847ABCA48037}" type="presParOf" srcId="{E74B1CFA-3813-4462-8256-DE2879C07652}" destId="{58ED1F1F-2BC3-4D44-9BE5-246CED5489C5}" srcOrd="8" destOrd="0" presId="urn:microsoft.com/office/officeart/2005/8/layout/vList3"/>
    <dgm:cxn modelId="{4896082C-E7CD-4A61-AD99-B0EF469B3F0F}" type="presParOf" srcId="{58ED1F1F-2BC3-4D44-9BE5-246CED5489C5}" destId="{86FF46E1-43BC-4569-8635-575ECDE752E8}" srcOrd="0" destOrd="0" presId="urn:microsoft.com/office/officeart/2005/8/layout/vList3"/>
    <dgm:cxn modelId="{97C0F93F-D42A-4B8B-A6ED-FD41D05C717D}" type="presParOf" srcId="{58ED1F1F-2BC3-4D44-9BE5-246CED5489C5}" destId="{DFCF503B-49ED-4993-9560-DF311F348AD2}" srcOrd="1" destOrd="0" presId="urn:microsoft.com/office/officeart/2005/8/layout/vList3"/>
    <dgm:cxn modelId="{C17B811B-E1C5-4DF2-84F0-6045148DCCDE}" type="presParOf" srcId="{E74B1CFA-3813-4462-8256-DE2879C07652}" destId="{533EFE19-F1A7-411B-90D4-75D402D1792F}" srcOrd="9" destOrd="0" presId="urn:microsoft.com/office/officeart/2005/8/layout/vList3"/>
    <dgm:cxn modelId="{D4B92A17-C321-4D75-AFED-526177009915}" type="presParOf" srcId="{E74B1CFA-3813-4462-8256-DE2879C07652}" destId="{7A2BB0A8-4251-4A12-B80A-4D7DAAFA6EB3}" srcOrd="10" destOrd="0" presId="urn:microsoft.com/office/officeart/2005/8/layout/vList3"/>
    <dgm:cxn modelId="{E6B567A4-A714-45F8-9BD2-4F22E39124F9}" type="presParOf" srcId="{7A2BB0A8-4251-4A12-B80A-4D7DAAFA6EB3}" destId="{8ECE5A07-5C3A-4973-9D00-65A972A7E0EA}" srcOrd="0" destOrd="0" presId="urn:microsoft.com/office/officeart/2005/8/layout/vList3"/>
    <dgm:cxn modelId="{A68462FD-23CF-4F0C-8897-7FF0A6D9BC13}" type="presParOf" srcId="{7A2BB0A8-4251-4A12-B80A-4D7DAAFA6EB3}" destId="{6F7F2BD4-6B94-4F7B-A7C9-FB747D0F97A8}" srcOrd="1" destOrd="0" presId="urn:microsoft.com/office/officeart/2005/8/layout/vList3"/>
    <dgm:cxn modelId="{9DA2EC87-FB67-42D7-84E6-66317ADFC78F}" type="presParOf" srcId="{E74B1CFA-3813-4462-8256-DE2879C07652}" destId="{7351133D-7C4B-47EA-BCED-9FEADEDB59EC}" srcOrd="11" destOrd="0" presId="urn:microsoft.com/office/officeart/2005/8/layout/vList3"/>
    <dgm:cxn modelId="{06980774-8F63-4A26-9264-F16984121A23}" type="presParOf" srcId="{E74B1CFA-3813-4462-8256-DE2879C07652}" destId="{8516684A-9585-4D4F-91F7-6BD865CB1B54}" srcOrd="12" destOrd="0" presId="urn:microsoft.com/office/officeart/2005/8/layout/vList3"/>
    <dgm:cxn modelId="{BDE8D50E-FA06-4411-9939-8F63ED9D0329}" type="presParOf" srcId="{8516684A-9585-4D4F-91F7-6BD865CB1B54}" destId="{BF34048B-D426-407E-8311-D4CD91054984}" srcOrd="0" destOrd="0" presId="urn:microsoft.com/office/officeart/2005/8/layout/vList3"/>
    <dgm:cxn modelId="{B89FC321-CED3-4C0C-AB78-FB71861EC4ED}" type="presParOf" srcId="{8516684A-9585-4D4F-91F7-6BD865CB1B54}" destId="{066EABF1-32C2-4AE2-B2C5-4FBFE6081AED}" srcOrd="1" destOrd="0" presId="urn:microsoft.com/office/officeart/2005/8/layout/vList3"/>
    <dgm:cxn modelId="{35FF33CA-E6BD-41D4-9000-84149C567492}" type="presParOf" srcId="{E74B1CFA-3813-4462-8256-DE2879C07652}" destId="{B9F7CCFD-9D65-413B-B08A-5D8D654B9E0F}" srcOrd="13" destOrd="0" presId="urn:microsoft.com/office/officeart/2005/8/layout/vList3"/>
    <dgm:cxn modelId="{C77B8DED-2EFD-4CA5-BD45-118273ABB472}" type="presParOf" srcId="{E74B1CFA-3813-4462-8256-DE2879C07652}" destId="{369B747C-DB9F-48FD-B3FB-34566EB6712F}" srcOrd="14" destOrd="0" presId="urn:microsoft.com/office/officeart/2005/8/layout/vList3"/>
    <dgm:cxn modelId="{FC463E67-D42B-4D30-8CEE-1F887D805EA2}" type="presParOf" srcId="{369B747C-DB9F-48FD-B3FB-34566EB6712F}" destId="{5CB6366A-7C0F-48D7-B449-B159318C8E84}" srcOrd="0" destOrd="0" presId="urn:microsoft.com/office/officeart/2005/8/layout/vList3"/>
    <dgm:cxn modelId="{ADEE5D30-1C52-4D6E-822B-6EBBBD33A274}" type="presParOf" srcId="{369B747C-DB9F-48FD-B3FB-34566EB6712F}" destId="{7226DDFD-5109-4C02-87DE-81F76D57927D}" srcOrd="1" destOrd="0" presId="urn:microsoft.com/office/officeart/2005/8/layout/vList3"/>
    <dgm:cxn modelId="{841A62FB-AF03-46F6-A7CB-9C72EE9B926A}" type="presParOf" srcId="{E74B1CFA-3813-4462-8256-DE2879C07652}" destId="{CF405A14-9E52-43F7-A316-3828A6085AB5}" srcOrd="15" destOrd="0" presId="urn:microsoft.com/office/officeart/2005/8/layout/vList3"/>
    <dgm:cxn modelId="{DDAA7378-8957-41EE-928F-F237E4244C9F}" type="presParOf" srcId="{E74B1CFA-3813-4462-8256-DE2879C07652}" destId="{F5E23D56-0AF4-4589-9ACF-179B4BC45825}" srcOrd="16" destOrd="0" presId="urn:microsoft.com/office/officeart/2005/8/layout/vList3"/>
    <dgm:cxn modelId="{5C0D9B21-C850-42DC-A95A-18BCBE2B6097}" type="presParOf" srcId="{F5E23D56-0AF4-4589-9ACF-179B4BC45825}" destId="{38D9E38E-A821-444D-8162-5902D1065789}" srcOrd="0" destOrd="0" presId="urn:microsoft.com/office/officeart/2005/8/layout/vList3"/>
    <dgm:cxn modelId="{70FC2FC2-1038-46F7-8E76-B9A7A1013A8F}" type="presParOf" srcId="{F5E23D56-0AF4-4589-9ACF-179B4BC45825}" destId="{768C17EA-33FB-4DB6-81F7-A655172E5E1E}" srcOrd="1" destOrd="0" presId="urn:microsoft.com/office/officeart/2005/8/layout/vList3"/>
    <dgm:cxn modelId="{CCBAEF6E-0133-4225-B39D-469C71BE3E36}" type="presParOf" srcId="{E74B1CFA-3813-4462-8256-DE2879C07652}" destId="{06209165-12D8-4C89-8816-F9646CC5A4D9}" srcOrd="17" destOrd="0" presId="urn:microsoft.com/office/officeart/2005/8/layout/vList3"/>
    <dgm:cxn modelId="{DC9F1511-6B35-4E45-84EC-DF46F78CABB5}" type="presParOf" srcId="{E74B1CFA-3813-4462-8256-DE2879C07652}" destId="{946A52AC-9E10-4B9C-8EC6-3A4FA5BD15FC}" srcOrd="18" destOrd="0" presId="urn:microsoft.com/office/officeart/2005/8/layout/vList3"/>
    <dgm:cxn modelId="{C44F6A42-39B0-4DBC-B555-57406F2D57B5}" type="presParOf" srcId="{946A52AC-9E10-4B9C-8EC6-3A4FA5BD15FC}" destId="{5FC59144-9D3A-466F-90AE-0D3A5128337D}" srcOrd="0" destOrd="0" presId="urn:microsoft.com/office/officeart/2005/8/layout/vList3"/>
    <dgm:cxn modelId="{7BAE0902-7AFE-4A2A-A7FE-0BF44B9FB94A}" type="presParOf" srcId="{946A52AC-9E10-4B9C-8EC6-3A4FA5BD15FC}" destId="{A4E5841C-FDFB-4B76-BF6C-7054BFA9D72C}" srcOrd="1" destOrd="0" presId="urn:microsoft.com/office/officeart/2005/8/layout/vList3"/>
    <dgm:cxn modelId="{A923EE3C-064C-438B-B931-E0F698176C5F}" type="presParOf" srcId="{E74B1CFA-3813-4462-8256-DE2879C07652}" destId="{7F1D8D1A-B6B3-4AE3-B8BC-07A28B3B77DB}" srcOrd="19" destOrd="0" presId="urn:microsoft.com/office/officeart/2005/8/layout/vList3"/>
    <dgm:cxn modelId="{C37123C7-87B5-4898-9F1D-D394F6768D8A}" type="presParOf" srcId="{E74B1CFA-3813-4462-8256-DE2879C07652}" destId="{F5F66675-8FFD-49CB-B395-00D8280C619C}" srcOrd="20" destOrd="0" presId="urn:microsoft.com/office/officeart/2005/8/layout/vList3"/>
    <dgm:cxn modelId="{2F8F4F9E-46A4-4B34-BB07-1732935C73C2}" type="presParOf" srcId="{F5F66675-8FFD-49CB-B395-00D8280C619C}" destId="{3C69A7CF-78AE-4518-B307-315F6535D6CE}" srcOrd="0" destOrd="0" presId="urn:microsoft.com/office/officeart/2005/8/layout/vList3"/>
    <dgm:cxn modelId="{13DC0541-DB2F-4B8D-A0B9-AB07996F9D43}" type="presParOf" srcId="{F5F66675-8FFD-49CB-B395-00D8280C619C}" destId="{C658081A-33A9-4F7B-8600-383309E5DE89}" srcOrd="1" destOrd="0" presId="urn:microsoft.com/office/officeart/2005/8/layout/vList3"/>
    <dgm:cxn modelId="{A66498A7-ADAD-4FF6-BA8D-60C60864CC7C}" type="presParOf" srcId="{E74B1CFA-3813-4462-8256-DE2879C07652}" destId="{BA2E37E7-BF8E-4C47-AE75-6DC0E6B95FFE}" srcOrd="21" destOrd="0" presId="urn:microsoft.com/office/officeart/2005/8/layout/vList3"/>
    <dgm:cxn modelId="{71AA1334-42E5-41E3-832E-64206DF30A6B}" type="presParOf" srcId="{E74B1CFA-3813-4462-8256-DE2879C07652}" destId="{AECA3291-77AB-45E2-A936-7113D739BFCB}" srcOrd="22" destOrd="0" presId="urn:microsoft.com/office/officeart/2005/8/layout/vList3"/>
    <dgm:cxn modelId="{498CA6F0-8923-4B39-B8F2-E81E388F6806}" type="presParOf" srcId="{AECA3291-77AB-45E2-A936-7113D739BFCB}" destId="{FA534A44-DE9A-485B-86EF-14D7165B6E0A}" srcOrd="0" destOrd="0" presId="urn:microsoft.com/office/officeart/2005/8/layout/vList3"/>
    <dgm:cxn modelId="{3E8AA854-EE91-4997-9BC5-E160F9781182}" type="presParOf" srcId="{AECA3291-77AB-45E2-A936-7113D739BFCB}" destId="{4557F00F-B617-4D44-BA44-471FA40114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783A9-A53E-4172-9947-A086F86E7A09}" type="doc">
      <dgm:prSet loTypeId="urn:microsoft.com/office/officeart/2005/8/layout/vList3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2851F77-59A4-490C-A49A-7B34CEF2BBF3}">
      <dgm:prSet custT="1"/>
      <dgm:spPr/>
      <dgm:t>
        <a:bodyPr/>
        <a:lstStyle/>
        <a:p>
          <a:r>
            <a:rPr lang="en-US" sz="1800" b="1" dirty="0" err="1"/>
            <a:t>сформирован</a:t>
          </a:r>
          <a:r>
            <a:rPr lang="en-US" sz="1800" b="1" dirty="0"/>
            <a:t> </a:t>
          </a:r>
          <a:r>
            <a:rPr lang="en-US" sz="1800" b="1" dirty="0" err="1"/>
            <a:t>интерес</a:t>
          </a:r>
          <a:r>
            <a:rPr lang="en-US" sz="1800" b="1" dirty="0"/>
            <a:t> к </a:t>
          </a:r>
          <a:r>
            <a:rPr lang="en-US" sz="1800" b="1" dirty="0" err="1"/>
            <a:t>профессии</a:t>
          </a:r>
          <a:r>
            <a:rPr lang="en-US" sz="1800" b="1" dirty="0"/>
            <a:t> «</a:t>
          </a:r>
          <a:r>
            <a:rPr lang="en-US" sz="1800" b="1" dirty="0" err="1"/>
            <a:t>дизайнер</a:t>
          </a:r>
          <a:r>
            <a:rPr lang="en-US" sz="1800" b="1" dirty="0"/>
            <a:t> </a:t>
          </a:r>
          <a:r>
            <a:rPr lang="en-US" sz="1800" b="1" dirty="0" err="1"/>
            <a:t>одежды</a:t>
          </a:r>
          <a:r>
            <a:rPr lang="en-US" sz="1800" b="1" dirty="0"/>
            <a:t>»;</a:t>
          </a:r>
          <a:endParaRPr lang="ru-RU" sz="1800" b="1" dirty="0"/>
        </a:p>
      </dgm:t>
    </dgm:pt>
    <dgm:pt modelId="{A583255A-A9C3-4644-83E8-0639804B9F3E}" type="parTrans" cxnId="{77E7BB81-483A-4EA0-9623-A801DDC98E7F}">
      <dgm:prSet/>
      <dgm:spPr/>
      <dgm:t>
        <a:bodyPr/>
        <a:lstStyle/>
        <a:p>
          <a:endParaRPr lang="ru-RU" b="1"/>
        </a:p>
      </dgm:t>
    </dgm:pt>
    <dgm:pt modelId="{FAAB4C61-E82A-4921-B962-4191C9354A2A}" type="sibTrans" cxnId="{77E7BB81-483A-4EA0-9623-A801DDC98E7F}">
      <dgm:prSet/>
      <dgm:spPr/>
      <dgm:t>
        <a:bodyPr/>
        <a:lstStyle/>
        <a:p>
          <a:endParaRPr lang="ru-RU" b="1"/>
        </a:p>
      </dgm:t>
    </dgm:pt>
    <dgm:pt modelId="{7124AF2E-003E-4ACF-9C52-D330219D5DCE}">
      <dgm:prSet/>
      <dgm:spPr/>
      <dgm:t>
        <a:bodyPr/>
        <a:lstStyle/>
        <a:p>
          <a:r>
            <a:rPr lang="en-US" b="1" dirty="0" err="1"/>
            <a:t>сформированы</a:t>
          </a:r>
          <a:r>
            <a:rPr lang="en-US" b="1" dirty="0"/>
            <a:t> </a:t>
          </a:r>
          <a:r>
            <a:rPr lang="en-US" b="1" dirty="0" err="1"/>
            <a:t>способности</a:t>
          </a:r>
          <a:r>
            <a:rPr lang="en-US" b="1" dirty="0"/>
            <a:t> </a:t>
          </a:r>
          <a:r>
            <a:rPr lang="en-US" b="1" dirty="0" err="1"/>
            <a:t>последовательно</a:t>
          </a:r>
          <a:r>
            <a:rPr lang="en-US" b="1" dirty="0"/>
            <a:t> </a:t>
          </a:r>
          <a:r>
            <a:rPr lang="en-US" b="1" dirty="0" err="1"/>
            <a:t>осуществлять</a:t>
          </a:r>
          <a:r>
            <a:rPr lang="en-US" b="1" dirty="0"/>
            <a:t> </a:t>
          </a:r>
          <a:r>
            <a:rPr lang="en-US" b="1" dirty="0" err="1"/>
            <a:t>свой</a:t>
          </a:r>
          <a:r>
            <a:rPr lang="en-US" b="1" dirty="0"/>
            <a:t> </a:t>
          </a:r>
          <a:r>
            <a:rPr lang="en-US" b="1" dirty="0" err="1"/>
            <a:t>замысел</a:t>
          </a:r>
          <a:r>
            <a:rPr lang="en-US" b="1" dirty="0"/>
            <a:t>, </a:t>
          </a:r>
          <a:r>
            <a:rPr lang="en-US" b="1" dirty="0" err="1"/>
            <a:t>умение</a:t>
          </a:r>
          <a:r>
            <a:rPr lang="en-US" b="1" dirty="0"/>
            <a:t> </a:t>
          </a:r>
          <a:r>
            <a:rPr lang="en-US" b="1" dirty="0" err="1"/>
            <a:t>обращаться</a:t>
          </a:r>
          <a:r>
            <a:rPr lang="en-US" b="1" dirty="0"/>
            <a:t> с </a:t>
          </a:r>
          <a:r>
            <a:rPr lang="en-US" b="1" dirty="0" err="1"/>
            <a:t>инструментами</a:t>
          </a:r>
          <a:r>
            <a:rPr lang="en-US" b="1" dirty="0"/>
            <a:t> и </a:t>
          </a:r>
          <a:r>
            <a:rPr lang="en-US" b="1" dirty="0" err="1"/>
            <a:t>мер</a:t>
          </a:r>
          <a:r>
            <a:rPr lang="ru-RU" b="1" dirty="0"/>
            <a:t>к</a:t>
          </a:r>
          <a:r>
            <a:rPr lang="en-US" b="1" dirty="0" err="1"/>
            <a:t>ами</a:t>
          </a:r>
          <a:r>
            <a:rPr lang="en-US" b="1" dirty="0"/>
            <a:t>, </a:t>
          </a:r>
          <a:r>
            <a:rPr lang="en-US" b="1" dirty="0" err="1"/>
            <a:t>опираясь</a:t>
          </a:r>
          <a:r>
            <a:rPr lang="en-US" b="1" dirty="0"/>
            <a:t> </a:t>
          </a:r>
          <a:r>
            <a:rPr lang="en-US" b="1" dirty="0" err="1"/>
            <a:t>на</a:t>
          </a:r>
          <a:r>
            <a:rPr lang="en-US" b="1" dirty="0"/>
            <a:t> </a:t>
          </a:r>
          <a:r>
            <a:rPr lang="en-US" b="1" dirty="0" err="1"/>
            <a:t>математические</a:t>
          </a:r>
          <a:r>
            <a:rPr lang="en-US" b="1" dirty="0"/>
            <a:t> </a:t>
          </a:r>
          <a:r>
            <a:rPr lang="en-US" b="1" dirty="0" err="1"/>
            <a:t>знания</a:t>
          </a:r>
          <a:r>
            <a:rPr lang="en-US" b="1" dirty="0"/>
            <a:t>;</a:t>
          </a:r>
          <a:endParaRPr lang="ru-RU" b="1" dirty="0"/>
        </a:p>
      </dgm:t>
    </dgm:pt>
    <dgm:pt modelId="{CE423FBA-7E31-41C6-93B0-9C794434265B}" type="parTrans" cxnId="{228F3D87-D393-44B5-8109-DA235680FBB4}">
      <dgm:prSet/>
      <dgm:spPr/>
      <dgm:t>
        <a:bodyPr/>
        <a:lstStyle/>
        <a:p>
          <a:endParaRPr lang="ru-RU" b="1"/>
        </a:p>
      </dgm:t>
    </dgm:pt>
    <dgm:pt modelId="{B3ABEFD1-BD2E-4C11-9996-659AFE2DBFD8}" type="sibTrans" cxnId="{228F3D87-D393-44B5-8109-DA235680FBB4}">
      <dgm:prSet/>
      <dgm:spPr/>
      <dgm:t>
        <a:bodyPr/>
        <a:lstStyle/>
        <a:p>
          <a:endParaRPr lang="ru-RU" b="1"/>
        </a:p>
      </dgm:t>
    </dgm:pt>
    <dgm:pt modelId="{3C5BFBE3-9D8B-462E-82A1-F5D07D4A606A}">
      <dgm:prSet/>
      <dgm:spPr/>
      <dgm:t>
        <a:bodyPr/>
        <a:lstStyle/>
        <a:p>
          <a:r>
            <a:rPr lang="en-US" b="1"/>
            <a:t>сформировано умение использования разных техник изготовления «дизайнерских тканей»;</a:t>
          </a:r>
          <a:endParaRPr lang="ru-RU" b="1"/>
        </a:p>
      </dgm:t>
    </dgm:pt>
    <dgm:pt modelId="{F4C472D7-E695-4F7D-906F-C1D7B112D2F3}" type="parTrans" cxnId="{66808BCB-345B-4398-8712-E278AA47024D}">
      <dgm:prSet/>
      <dgm:spPr/>
      <dgm:t>
        <a:bodyPr/>
        <a:lstStyle/>
        <a:p>
          <a:endParaRPr lang="ru-RU" b="1"/>
        </a:p>
      </dgm:t>
    </dgm:pt>
    <dgm:pt modelId="{98979EA5-4D45-4FB4-80B7-9C230A323D9E}" type="sibTrans" cxnId="{66808BCB-345B-4398-8712-E278AA47024D}">
      <dgm:prSet/>
      <dgm:spPr/>
      <dgm:t>
        <a:bodyPr/>
        <a:lstStyle/>
        <a:p>
          <a:endParaRPr lang="ru-RU" b="1"/>
        </a:p>
      </dgm:t>
    </dgm:pt>
    <dgm:pt modelId="{6C4AAED5-9D80-4F7D-8E7B-D4C468223D6D}">
      <dgm:prSet/>
      <dgm:spPr/>
      <dgm:t>
        <a:bodyPr/>
        <a:lstStyle/>
        <a:p>
          <a:r>
            <a:rPr lang="en-US" b="1" dirty="0" err="1"/>
            <a:t>сформировано</a:t>
          </a:r>
          <a:r>
            <a:rPr lang="en-US" b="1" dirty="0"/>
            <a:t> </a:t>
          </a:r>
          <a:r>
            <a:rPr lang="en-US" b="1" dirty="0" err="1"/>
            <a:t>умение</a:t>
          </a:r>
          <a:r>
            <a:rPr lang="en-US" b="1" dirty="0"/>
            <a:t> </a:t>
          </a:r>
          <a:r>
            <a:rPr lang="en-US" b="1" dirty="0" err="1"/>
            <a:t>использования</a:t>
          </a:r>
          <a:r>
            <a:rPr lang="en-US" b="1" dirty="0"/>
            <a:t> </a:t>
          </a:r>
          <a:r>
            <a:rPr lang="en-US" b="1" dirty="0" err="1"/>
            <a:t>разных</a:t>
          </a:r>
          <a:r>
            <a:rPr lang="en-US" b="1" dirty="0"/>
            <a:t> </a:t>
          </a:r>
          <a:r>
            <a:rPr lang="en-US" b="1" dirty="0" err="1"/>
            <a:t>техник</a:t>
          </a:r>
          <a:r>
            <a:rPr lang="en-US" b="1" dirty="0"/>
            <a:t> </a:t>
          </a:r>
          <a:r>
            <a:rPr lang="en-US" b="1" dirty="0" err="1"/>
            <a:t>изготовления</a:t>
          </a:r>
          <a:r>
            <a:rPr lang="en-US" b="1" dirty="0"/>
            <a:t> «</a:t>
          </a:r>
          <a:r>
            <a:rPr lang="en-US" b="1" dirty="0" err="1"/>
            <a:t>дизайнерских</a:t>
          </a:r>
          <a:r>
            <a:rPr lang="en-US" b="1" dirty="0"/>
            <a:t> </a:t>
          </a:r>
          <a:r>
            <a:rPr lang="en-US" b="1" dirty="0" err="1"/>
            <a:t>тканей</a:t>
          </a:r>
          <a:r>
            <a:rPr lang="en-US" b="1" dirty="0"/>
            <a:t>»;</a:t>
          </a:r>
          <a:endParaRPr lang="ru-RU" b="1" dirty="0"/>
        </a:p>
      </dgm:t>
    </dgm:pt>
    <dgm:pt modelId="{73D2E127-47F1-4E46-A081-169AACD7A3E1}" type="parTrans" cxnId="{48B1C4F6-07CD-41CB-93B3-E6BADBFF9723}">
      <dgm:prSet/>
      <dgm:spPr/>
      <dgm:t>
        <a:bodyPr/>
        <a:lstStyle/>
        <a:p>
          <a:endParaRPr lang="ru-RU" b="1"/>
        </a:p>
      </dgm:t>
    </dgm:pt>
    <dgm:pt modelId="{E05E46BB-FB95-4B02-99D6-9BA59809DE66}" type="sibTrans" cxnId="{48B1C4F6-07CD-41CB-93B3-E6BADBFF9723}">
      <dgm:prSet/>
      <dgm:spPr/>
      <dgm:t>
        <a:bodyPr/>
        <a:lstStyle/>
        <a:p>
          <a:endParaRPr lang="ru-RU" b="1"/>
        </a:p>
      </dgm:t>
    </dgm:pt>
    <dgm:pt modelId="{91C5BAD4-55A2-4306-AF82-C320971FA575}">
      <dgm:prSet/>
      <dgm:spPr/>
      <dgm:t>
        <a:bodyPr/>
        <a:lstStyle/>
        <a:p>
          <a:r>
            <a:rPr lang="en-US" b="1" dirty="0" err="1"/>
            <a:t>развита</a:t>
          </a:r>
          <a:r>
            <a:rPr lang="en-US" b="1" dirty="0"/>
            <a:t> </a:t>
          </a:r>
          <a:r>
            <a:rPr lang="en-US" b="1" dirty="0" err="1"/>
            <a:t>мелкая</a:t>
          </a:r>
          <a:r>
            <a:rPr lang="en-US" b="1" dirty="0"/>
            <a:t> </a:t>
          </a:r>
          <a:r>
            <a:rPr lang="en-US" b="1" dirty="0" err="1"/>
            <a:t>моторика</a:t>
          </a:r>
          <a:r>
            <a:rPr lang="en-US" b="1" dirty="0"/>
            <a:t>, </a:t>
          </a:r>
          <a:r>
            <a:rPr lang="en-US" b="1" dirty="0" err="1"/>
            <a:t>мышление</a:t>
          </a:r>
          <a:r>
            <a:rPr lang="en-US" b="1" dirty="0"/>
            <a:t>, </a:t>
          </a:r>
          <a:r>
            <a:rPr lang="en-US" b="1" dirty="0" err="1"/>
            <a:t>внимание</a:t>
          </a:r>
          <a:r>
            <a:rPr lang="en-US" b="1" dirty="0"/>
            <a:t>, </a:t>
          </a:r>
          <a:r>
            <a:rPr lang="en-US" b="1" dirty="0" err="1"/>
            <a:t>речь</a:t>
          </a:r>
          <a:r>
            <a:rPr lang="en-US" b="1" dirty="0"/>
            <a:t>;</a:t>
          </a:r>
          <a:endParaRPr lang="ru-RU" b="1" dirty="0"/>
        </a:p>
      </dgm:t>
    </dgm:pt>
    <dgm:pt modelId="{99150895-0C97-43D7-A1E5-4FADDF89303B}" type="parTrans" cxnId="{818E01B5-BE6D-4DAE-808B-FBEE5DF92DA6}">
      <dgm:prSet/>
      <dgm:spPr/>
      <dgm:t>
        <a:bodyPr/>
        <a:lstStyle/>
        <a:p>
          <a:endParaRPr lang="ru-RU" b="1"/>
        </a:p>
      </dgm:t>
    </dgm:pt>
    <dgm:pt modelId="{1D97BB10-8A74-42E6-83A3-95C73B85E0E4}" type="sibTrans" cxnId="{818E01B5-BE6D-4DAE-808B-FBEE5DF92DA6}">
      <dgm:prSet/>
      <dgm:spPr/>
      <dgm:t>
        <a:bodyPr/>
        <a:lstStyle/>
        <a:p>
          <a:endParaRPr lang="ru-RU" b="1"/>
        </a:p>
      </dgm:t>
    </dgm:pt>
    <dgm:pt modelId="{98E053E3-F5BA-44B4-A493-4C811602F838}">
      <dgm:prSet/>
      <dgm:spPr/>
      <dgm:t>
        <a:bodyPr/>
        <a:lstStyle/>
        <a:p>
          <a:r>
            <a:rPr lang="en-US" b="1" dirty="0" err="1"/>
            <a:t>воспитана</a:t>
          </a:r>
          <a:r>
            <a:rPr lang="en-US" b="1" dirty="0"/>
            <a:t> </a:t>
          </a:r>
          <a:r>
            <a:rPr lang="en-US" b="1" dirty="0" err="1"/>
            <a:t>усидчивость</a:t>
          </a:r>
          <a:r>
            <a:rPr lang="en-US" b="1" dirty="0"/>
            <a:t>, </a:t>
          </a:r>
          <a:r>
            <a:rPr lang="en-US" b="1" dirty="0" err="1"/>
            <a:t>самостоятельность</a:t>
          </a:r>
          <a:r>
            <a:rPr lang="en-US" b="1" dirty="0"/>
            <a:t>;</a:t>
          </a:r>
          <a:endParaRPr lang="ru-RU" b="1" dirty="0"/>
        </a:p>
      </dgm:t>
    </dgm:pt>
    <dgm:pt modelId="{24C5137F-BDDC-4981-86D5-DDBA2E611A4B}" type="parTrans" cxnId="{DB019D2F-A148-49C6-AA01-B73D9B76676A}">
      <dgm:prSet/>
      <dgm:spPr/>
      <dgm:t>
        <a:bodyPr/>
        <a:lstStyle/>
        <a:p>
          <a:endParaRPr lang="ru-RU" b="1"/>
        </a:p>
      </dgm:t>
    </dgm:pt>
    <dgm:pt modelId="{7A38601F-CCDE-4020-8A00-991D530748CD}" type="sibTrans" cxnId="{DB019D2F-A148-49C6-AA01-B73D9B76676A}">
      <dgm:prSet/>
      <dgm:spPr/>
      <dgm:t>
        <a:bodyPr/>
        <a:lstStyle/>
        <a:p>
          <a:endParaRPr lang="ru-RU" b="1"/>
        </a:p>
      </dgm:t>
    </dgm:pt>
    <dgm:pt modelId="{C049B75D-6109-473E-B046-C96FCE4EF3F7}">
      <dgm:prSet/>
      <dgm:spPr/>
      <dgm:t>
        <a:bodyPr/>
        <a:lstStyle/>
        <a:p>
          <a:r>
            <a:rPr lang="en-US" b="1" dirty="0" err="1"/>
            <a:t>создана</a:t>
          </a:r>
          <a:r>
            <a:rPr lang="en-US" b="1" dirty="0"/>
            <a:t> </a:t>
          </a:r>
          <a:r>
            <a:rPr lang="en-US" b="1" dirty="0" err="1"/>
            <a:t>коллекция</a:t>
          </a:r>
          <a:r>
            <a:rPr lang="en-US" b="1" dirty="0"/>
            <a:t> </a:t>
          </a:r>
          <a:r>
            <a:rPr lang="en-US" b="1" dirty="0" err="1"/>
            <a:t>дизайнерских</a:t>
          </a:r>
          <a:r>
            <a:rPr lang="en-US" b="1" dirty="0"/>
            <a:t> </a:t>
          </a:r>
          <a:r>
            <a:rPr lang="en-US" b="1" dirty="0" err="1"/>
            <a:t>тканей</a:t>
          </a:r>
          <a:r>
            <a:rPr lang="en-US" b="1" dirty="0"/>
            <a:t> (</a:t>
          </a:r>
          <a:r>
            <a:rPr lang="en-US" b="1" dirty="0" err="1"/>
            <a:t>из</a:t>
          </a:r>
          <a:r>
            <a:rPr lang="en-US" b="1" dirty="0"/>
            <a:t> </a:t>
          </a:r>
          <a:r>
            <a:rPr lang="en-US" b="1" dirty="0" err="1"/>
            <a:t>бумаги</a:t>
          </a:r>
          <a:r>
            <a:rPr lang="en-US" b="1" dirty="0"/>
            <a:t> и </a:t>
          </a:r>
          <a:r>
            <a:rPr lang="en-US" b="1" dirty="0" err="1"/>
            <a:t>ситца</a:t>
          </a:r>
          <a:r>
            <a:rPr lang="en-US" b="1" dirty="0"/>
            <a:t>);</a:t>
          </a:r>
          <a:endParaRPr lang="ru-RU" b="1" dirty="0"/>
        </a:p>
      </dgm:t>
    </dgm:pt>
    <dgm:pt modelId="{ACD46943-B068-469B-BEDB-5987E44D4733}" type="parTrans" cxnId="{49276D78-4B18-4D88-A9DE-039169F0F39C}">
      <dgm:prSet/>
      <dgm:spPr/>
      <dgm:t>
        <a:bodyPr/>
        <a:lstStyle/>
        <a:p>
          <a:endParaRPr lang="ru-RU" b="1"/>
        </a:p>
      </dgm:t>
    </dgm:pt>
    <dgm:pt modelId="{32405BE4-D563-433C-94A7-9E339A6A69AE}" type="sibTrans" cxnId="{49276D78-4B18-4D88-A9DE-039169F0F39C}">
      <dgm:prSet/>
      <dgm:spPr/>
      <dgm:t>
        <a:bodyPr/>
        <a:lstStyle/>
        <a:p>
          <a:endParaRPr lang="ru-RU" b="1"/>
        </a:p>
      </dgm:t>
    </dgm:pt>
    <dgm:pt modelId="{D9F48B14-B456-40DA-977C-AF42A337513D}">
      <dgm:prSet/>
      <dgm:spPr/>
      <dgm:t>
        <a:bodyPr/>
        <a:lstStyle/>
        <a:p>
          <a:r>
            <a:rPr lang="en-US" b="1" dirty="0" err="1"/>
            <a:t>созданы</a:t>
          </a:r>
          <a:r>
            <a:rPr lang="en-US" b="1" dirty="0"/>
            <a:t> </a:t>
          </a:r>
          <a:r>
            <a:rPr lang="en-US" b="1" dirty="0" err="1"/>
            <a:t>модели</a:t>
          </a:r>
          <a:r>
            <a:rPr lang="en-US" b="1" dirty="0"/>
            <a:t> </a:t>
          </a:r>
          <a:r>
            <a:rPr lang="en-US" b="1" dirty="0" err="1"/>
            <a:t>одежды</a:t>
          </a:r>
          <a:r>
            <a:rPr lang="en-US" b="1" dirty="0"/>
            <a:t> </a:t>
          </a:r>
          <a:r>
            <a:rPr lang="en-US" b="1" dirty="0" err="1"/>
            <a:t>для</a:t>
          </a:r>
          <a:r>
            <a:rPr lang="en-US" b="1" dirty="0"/>
            <a:t> </a:t>
          </a:r>
          <a:r>
            <a:rPr lang="en-US" b="1" dirty="0" err="1"/>
            <a:t>бумажной</a:t>
          </a:r>
          <a:r>
            <a:rPr lang="en-US" b="1" dirty="0"/>
            <a:t> </a:t>
          </a:r>
          <a:r>
            <a:rPr lang="en-US" b="1" dirty="0" err="1"/>
            <a:t>куклы</a:t>
          </a:r>
          <a:r>
            <a:rPr lang="en-US" b="1" dirty="0"/>
            <a:t> и с </a:t>
          </a:r>
          <a:r>
            <a:rPr lang="en-US" b="1" dirty="0" err="1"/>
            <a:t>помощью</a:t>
          </a:r>
          <a:r>
            <a:rPr lang="en-US" b="1" dirty="0"/>
            <a:t> </a:t>
          </a:r>
          <a:r>
            <a:rPr lang="en-US" b="1" dirty="0" err="1"/>
            <a:t>родителей</a:t>
          </a:r>
          <a:r>
            <a:rPr lang="en-US" b="1" dirty="0"/>
            <a:t> </a:t>
          </a:r>
          <a:r>
            <a:rPr lang="en-US" b="1" dirty="0" err="1"/>
            <a:t>одежда</a:t>
          </a:r>
          <a:r>
            <a:rPr lang="en-US" b="1" dirty="0"/>
            <a:t> </a:t>
          </a:r>
          <a:r>
            <a:rPr lang="en-US" b="1" dirty="0" err="1"/>
            <a:t>для</a:t>
          </a:r>
          <a:r>
            <a:rPr lang="en-US" b="1" dirty="0"/>
            <a:t> </a:t>
          </a:r>
          <a:r>
            <a:rPr lang="en-US" b="1" dirty="0" err="1"/>
            <a:t>пластмассовой</a:t>
          </a:r>
          <a:r>
            <a:rPr lang="en-US" b="1" dirty="0"/>
            <a:t> </a:t>
          </a:r>
          <a:r>
            <a:rPr lang="en-US" b="1" dirty="0" err="1"/>
            <a:t>куклы</a:t>
          </a:r>
          <a:r>
            <a:rPr lang="en-US" b="1" dirty="0"/>
            <a:t>;</a:t>
          </a:r>
          <a:endParaRPr lang="ru-RU" b="1" dirty="0"/>
        </a:p>
      </dgm:t>
    </dgm:pt>
    <dgm:pt modelId="{92A59EE7-E3AB-4E89-BA62-87771258B42A}" type="parTrans" cxnId="{A78B60FC-596D-46E9-9661-E2E30391F369}">
      <dgm:prSet/>
      <dgm:spPr/>
      <dgm:t>
        <a:bodyPr/>
        <a:lstStyle/>
        <a:p>
          <a:endParaRPr lang="ru-RU" b="1"/>
        </a:p>
      </dgm:t>
    </dgm:pt>
    <dgm:pt modelId="{097BB0B3-33A2-4D06-B1F2-8553D7D6D5F8}" type="sibTrans" cxnId="{A78B60FC-596D-46E9-9661-E2E30391F369}">
      <dgm:prSet/>
      <dgm:spPr/>
      <dgm:t>
        <a:bodyPr/>
        <a:lstStyle/>
        <a:p>
          <a:endParaRPr lang="ru-RU" b="1"/>
        </a:p>
      </dgm:t>
    </dgm:pt>
    <dgm:pt modelId="{C0BD5C0B-CC5D-4306-8590-B19B591E19B7}">
      <dgm:prSet/>
      <dgm:spPr/>
      <dgm:t>
        <a:bodyPr/>
        <a:lstStyle/>
        <a:p>
          <a:r>
            <a:rPr lang="en-US" b="1" dirty="0" err="1"/>
            <a:t>родители</a:t>
          </a:r>
          <a:r>
            <a:rPr lang="en-US" b="1" dirty="0"/>
            <a:t> </a:t>
          </a:r>
          <a:r>
            <a:rPr lang="en-US" b="1" dirty="0" err="1"/>
            <a:t>вовлечены</a:t>
          </a:r>
          <a:r>
            <a:rPr lang="en-US" b="1" dirty="0"/>
            <a:t> в </a:t>
          </a:r>
          <a:r>
            <a:rPr lang="ru-RU" b="1" dirty="0"/>
            <a:t>совместную </a:t>
          </a:r>
          <a:r>
            <a:rPr lang="en-US" b="1" dirty="0" err="1"/>
            <a:t>проектную</a:t>
          </a:r>
          <a:r>
            <a:rPr lang="en-US" b="1" dirty="0"/>
            <a:t> </a:t>
          </a:r>
          <a:r>
            <a:rPr lang="en-US" b="1" dirty="0" err="1"/>
            <a:t>деятельность</a:t>
          </a:r>
          <a:r>
            <a:rPr lang="en-US" b="1" dirty="0"/>
            <a:t>.</a:t>
          </a:r>
          <a:endParaRPr lang="ru-RU" b="1" dirty="0"/>
        </a:p>
      </dgm:t>
    </dgm:pt>
    <dgm:pt modelId="{59F0F5D7-15A2-4A6E-9AFC-252025222FF7}" type="parTrans" cxnId="{64913042-409D-4FFB-9EC2-ABFAEC04D975}">
      <dgm:prSet/>
      <dgm:spPr/>
      <dgm:t>
        <a:bodyPr/>
        <a:lstStyle/>
        <a:p>
          <a:endParaRPr lang="ru-RU" b="1"/>
        </a:p>
      </dgm:t>
    </dgm:pt>
    <dgm:pt modelId="{C1DE7CDB-3DED-41CB-9F55-F176882D7BB8}" type="sibTrans" cxnId="{64913042-409D-4FFB-9EC2-ABFAEC04D975}">
      <dgm:prSet/>
      <dgm:spPr/>
      <dgm:t>
        <a:bodyPr/>
        <a:lstStyle/>
        <a:p>
          <a:endParaRPr lang="ru-RU" b="1"/>
        </a:p>
      </dgm:t>
    </dgm:pt>
    <dgm:pt modelId="{EFB53F43-ABC5-4CC0-B6DE-F4A6B2BB6861}" type="pres">
      <dgm:prSet presAssocID="{408783A9-A53E-4172-9947-A086F86E7A09}" presName="linearFlow" presStyleCnt="0">
        <dgm:presLayoutVars>
          <dgm:dir/>
          <dgm:resizeHandles val="exact"/>
        </dgm:presLayoutVars>
      </dgm:prSet>
      <dgm:spPr/>
    </dgm:pt>
    <dgm:pt modelId="{E66B5ABD-55CA-4C4C-A499-B4713E645F69}" type="pres">
      <dgm:prSet presAssocID="{92851F77-59A4-490C-A49A-7B34CEF2BBF3}" presName="composite" presStyleCnt="0"/>
      <dgm:spPr/>
    </dgm:pt>
    <dgm:pt modelId="{5A77AB13-157C-431F-9BE6-CCD4A3A073C1}" type="pres">
      <dgm:prSet presAssocID="{92851F77-59A4-490C-A49A-7B34CEF2BBF3}" presName="imgShp" presStyleLbl="fgImgPlace1" presStyleIdx="0" presStyleCnt="9"/>
      <dgm:spPr/>
    </dgm:pt>
    <dgm:pt modelId="{511DFD17-FCB5-42EE-A094-7A02FF25A7B1}" type="pres">
      <dgm:prSet presAssocID="{92851F77-59A4-490C-A49A-7B34CEF2BBF3}" presName="txShp" presStyleLbl="node1" presStyleIdx="0" presStyleCnt="9">
        <dgm:presLayoutVars>
          <dgm:bulletEnabled val="1"/>
        </dgm:presLayoutVars>
      </dgm:prSet>
      <dgm:spPr/>
    </dgm:pt>
    <dgm:pt modelId="{CC2A36E0-75F6-481C-B400-3445D2AB8673}" type="pres">
      <dgm:prSet presAssocID="{FAAB4C61-E82A-4921-B962-4191C9354A2A}" presName="spacing" presStyleCnt="0"/>
      <dgm:spPr/>
    </dgm:pt>
    <dgm:pt modelId="{65334B82-2400-49EB-9B9D-582A0EA7AD21}" type="pres">
      <dgm:prSet presAssocID="{7124AF2E-003E-4ACF-9C52-D330219D5DCE}" presName="composite" presStyleCnt="0"/>
      <dgm:spPr/>
    </dgm:pt>
    <dgm:pt modelId="{FB9EAB9C-4885-4518-B384-85ECE2BCB485}" type="pres">
      <dgm:prSet presAssocID="{7124AF2E-003E-4ACF-9C52-D330219D5DCE}" presName="imgShp" presStyleLbl="fgImgPlace1" presStyleIdx="1" presStyleCnt="9"/>
      <dgm:spPr/>
    </dgm:pt>
    <dgm:pt modelId="{ED83A3D2-438E-4527-A855-4B2AC4C6474A}" type="pres">
      <dgm:prSet presAssocID="{7124AF2E-003E-4ACF-9C52-D330219D5DCE}" presName="txShp" presStyleLbl="node1" presStyleIdx="1" presStyleCnt="9">
        <dgm:presLayoutVars>
          <dgm:bulletEnabled val="1"/>
        </dgm:presLayoutVars>
      </dgm:prSet>
      <dgm:spPr/>
    </dgm:pt>
    <dgm:pt modelId="{CEABA987-CC6F-482D-9E0F-95848B62B826}" type="pres">
      <dgm:prSet presAssocID="{B3ABEFD1-BD2E-4C11-9996-659AFE2DBFD8}" presName="spacing" presStyleCnt="0"/>
      <dgm:spPr/>
    </dgm:pt>
    <dgm:pt modelId="{F74BCEB3-5639-4F0A-A22F-3D8F3F3C571F}" type="pres">
      <dgm:prSet presAssocID="{3C5BFBE3-9D8B-462E-82A1-F5D07D4A606A}" presName="composite" presStyleCnt="0"/>
      <dgm:spPr/>
    </dgm:pt>
    <dgm:pt modelId="{03F9DDAA-5628-43BE-9557-3065572FFC9E}" type="pres">
      <dgm:prSet presAssocID="{3C5BFBE3-9D8B-462E-82A1-F5D07D4A606A}" presName="imgShp" presStyleLbl="fgImgPlace1" presStyleIdx="2" presStyleCnt="9"/>
      <dgm:spPr/>
    </dgm:pt>
    <dgm:pt modelId="{8F5EDD71-2530-4C21-A365-DD4346BC9BEF}" type="pres">
      <dgm:prSet presAssocID="{3C5BFBE3-9D8B-462E-82A1-F5D07D4A606A}" presName="txShp" presStyleLbl="node1" presStyleIdx="2" presStyleCnt="9">
        <dgm:presLayoutVars>
          <dgm:bulletEnabled val="1"/>
        </dgm:presLayoutVars>
      </dgm:prSet>
      <dgm:spPr/>
    </dgm:pt>
    <dgm:pt modelId="{1936A9BF-5953-4B29-8336-F678E5B07D3C}" type="pres">
      <dgm:prSet presAssocID="{98979EA5-4D45-4FB4-80B7-9C230A323D9E}" presName="spacing" presStyleCnt="0"/>
      <dgm:spPr/>
    </dgm:pt>
    <dgm:pt modelId="{12946EC1-7F2D-45F9-AED7-E2C82C0B07FA}" type="pres">
      <dgm:prSet presAssocID="{6C4AAED5-9D80-4F7D-8E7B-D4C468223D6D}" presName="composite" presStyleCnt="0"/>
      <dgm:spPr/>
    </dgm:pt>
    <dgm:pt modelId="{67B4D064-CB9B-490E-B919-6F96EF86FA36}" type="pres">
      <dgm:prSet presAssocID="{6C4AAED5-9D80-4F7D-8E7B-D4C468223D6D}" presName="imgShp" presStyleLbl="fgImgPlace1" presStyleIdx="3" presStyleCnt="9"/>
      <dgm:spPr/>
    </dgm:pt>
    <dgm:pt modelId="{BBC27775-9660-4054-AA33-3559383CCB3F}" type="pres">
      <dgm:prSet presAssocID="{6C4AAED5-9D80-4F7D-8E7B-D4C468223D6D}" presName="txShp" presStyleLbl="node1" presStyleIdx="3" presStyleCnt="9">
        <dgm:presLayoutVars>
          <dgm:bulletEnabled val="1"/>
        </dgm:presLayoutVars>
      </dgm:prSet>
      <dgm:spPr/>
    </dgm:pt>
    <dgm:pt modelId="{4D2F8F43-1B31-461A-962D-D64EC87C16C3}" type="pres">
      <dgm:prSet presAssocID="{E05E46BB-FB95-4B02-99D6-9BA59809DE66}" presName="spacing" presStyleCnt="0"/>
      <dgm:spPr/>
    </dgm:pt>
    <dgm:pt modelId="{295216FD-A313-4472-A800-26BBE1628ABC}" type="pres">
      <dgm:prSet presAssocID="{91C5BAD4-55A2-4306-AF82-C320971FA575}" presName="composite" presStyleCnt="0"/>
      <dgm:spPr/>
    </dgm:pt>
    <dgm:pt modelId="{56C16678-8D64-42F1-87FE-E04EC4C9764C}" type="pres">
      <dgm:prSet presAssocID="{91C5BAD4-55A2-4306-AF82-C320971FA575}" presName="imgShp" presStyleLbl="fgImgPlace1" presStyleIdx="4" presStyleCnt="9"/>
      <dgm:spPr/>
    </dgm:pt>
    <dgm:pt modelId="{D5054132-2CCE-4D00-BBED-386F2CA3A79F}" type="pres">
      <dgm:prSet presAssocID="{91C5BAD4-55A2-4306-AF82-C320971FA575}" presName="txShp" presStyleLbl="node1" presStyleIdx="4" presStyleCnt="9">
        <dgm:presLayoutVars>
          <dgm:bulletEnabled val="1"/>
        </dgm:presLayoutVars>
      </dgm:prSet>
      <dgm:spPr/>
    </dgm:pt>
    <dgm:pt modelId="{2FEC8DC5-809F-4946-AA9E-73FDD294C2A8}" type="pres">
      <dgm:prSet presAssocID="{1D97BB10-8A74-42E6-83A3-95C73B85E0E4}" presName="spacing" presStyleCnt="0"/>
      <dgm:spPr/>
    </dgm:pt>
    <dgm:pt modelId="{BE817AD2-D4FF-4BC6-82C7-9B48F4B05FE7}" type="pres">
      <dgm:prSet presAssocID="{98E053E3-F5BA-44B4-A493-4C811602F838}" presName="composite" presStyleCnt="0"/>
      <dgm:spPr/>
    </dgm:pt>
    <dgm:pt modelId="{DAE5D30F-ADBF-4B67-A79F-E178458F4E07}" type="pres">
      <dgm:prSet presAssocID="{98E053E3-F5BA-44B4-A493-4C811602F838}" presName="imgShp" presStyleLbl="fgImgPlace1" presStyleIdx="5" presStyleCnt="9"/>
      <dgm:spPr/>
    </dgm:pt>
    <dgm:pt modelId="{B6F57A9A-5016-469E-9A91-D62D44F6D36B}" type="pres">
      <dgm:prSet presAssocID="{98E053E3-F5BA-44B4-A493-4C811602F838}" presName="txShp" presStyleLbl="node1" presStyleIdx="5" presStyleCnt="9">
        <dgm:presLayoutVars>
          <dgm:bulletEnabled val="1"/>
        </dgm:presLayoutVars>
      </dgm:prSet>
      <dgm:spPr/>
    </dgm:pt>
    <dgm:pt modelId="{0B87D10D-47CA-44AE-AD96-E6C8760F7A6F}" type="pres">
      <dgm:prSet presAssocID="{7A38601F-CCDE-4020-8A00-991D530748CD}" presName="spacing" presStyleCnt="0"/>
      <dgm:spPr/>
    </dgm:pt>
    <dgm:pt modelId="{4B532F1C-EE04-4DD6-BEFF-0A3B575570C0}" type="pres">
      <dgm:prSet presAssocID="{C049B75D-6109-473E-B046-C96FCE4EF3F7}" presName="composite" presStyleCnt="0"/>
      <dgm:spPr/>
    </dgm:pt>
    <dgm:pt modelId="{A94C04B0-F0F5-4CFE-8C31-8C0C1851898D}" type="pres">
      <dgm:prSet presAssocID="{C049B75D-6109-473E-B046-C96FCE4EF3F7}" presName="imgShp" presStyleLbl="fgImgPlace1" presStyleIdx="6" presStyleCnt="9"/>
      <dgm:spPr/>
    </dgm:pt>
    <dgm:pt modelId="{487E8675-775F-433D-9F2A-654EFB81860E}" type="pres">
      <dgm:prSet presAssocID="{C049B75D-6109-473E-B046-C96FCE4EF3F7}" presName="txShp" presStyleLbl="node1" presStyleIdx="6" presStyleCnt="9">
        <dgm:presLayoutVars>
          <dgm:bulletEnabled val="1"/>
        </dgm:presLayoutVars>
      </dgm:prSet>
      <dgm:spPr/>
    </dgm:pt>
    <dgm:pt modelId="{4BBFD358-FEA7-43DF-8329-20053D9983AE}" type="pres">
      <dgm:prSet presAssocID="{32405BE4-D563-433C-94A7-9E339A6A69AE}" presName="spacing" presStyleCnt="0"/>
      <dgm:spPr/>
    </dgm:pt>
    <dgm:pt modelId="{BCF36331-46CE-4845-83CD-F05FC1DFD9B3}" type="pres">
      <dgm:prSet presAssocID="{D9F48B14-B456-40DA-977C-AF42A337513D}" presName="composite" presStyleCnt="0"/>
      <dgm:spPr/>
    </dgm:pt>
    <dgm:pt modelId="{9E9311F6-4FEE-4223-82FB-6786790C89B9}" type="pres">
      <dgm:prSet presAssocID="{D9F48B14-B456-40DA-977C-AF42A337513D}" presName="imgShp" presStyleLbl="fgImgPlace1" presStyleIdx="7" presStyleCnt="9"/>
      <dgm:spPr/>
    </dgm:pt>
    <dgm:pt modelId="{89658762-AA09-44F1-ACC6-D0EB7344B0AF}" type="pres">
      <dgm:prSet presAssocID="{D9F48B14-B456-40DA-977C-AF42A337513D}" presName="txShp" presStyleLbl="node1" presStyleIdx="7" presStyleCnt="9">
        <dgm:presLayoutVars>
          <dgm:bulletEnabled val="1"/>
        </dgm:presLayoutVars>
      </dgm:prSet>
      <dgm:spPr/>
    </dgm:pt>
    <dgm:pt modelId="{633F8F30-AD7B-4F50-A1A4-40010E935670}" type="pres">
      <dgm:prSet presAssocID="{097BB0B3-33A2-4D06-B1F2-8553D7D6D5F8}" presName="spacing" presStyleCnt="0"/>
      <dgm:spPr/>
    </dgm:pt>
    <dgm:pt modelId="{72E775C6-3BB0-48D5-AF11-3D5367CC4B40}" type="pres">
      <dgm:prSet presAssocID="{C0BD5C0B-CC5D-4306-8590-B19B591E19B7}" presName="composite" presStyleCnt="0"/>
      <dgm:spPr/>
    </dgm:pt>
    <dgm:pt modelId="{EA9F7435-A1E7-4E69-B7EE-BB997FB6C550}" type="pres">
      <dgm:prSet presAssocID="{C0BD5C0B-CC5D-4306-8590-B19B591E19B7}" presName="imgShp" presStyleLbl="fgImgPlace1" presStyleIdx="8" presStyleCnt="9"/>
      <dgm:spPr/>
    </dgm:pt>
    <dgm:pt modelId="{A9BA14E0-88FD-4C71-946B-43732D07D6F2}" type="pres">
      <dgm:prSet presAssocID="{C0BD5C0B-CC5D-4306-8590-B19B591E19B7}" presName="txShp" presStyleLbl="node1" presStyleIdx="8" presStyleCnt="9">
        <dgm:presLayoutVars>
          <dgm:bulletEnabled val="1"/>
        </dgm:presLayoutVars>
      </dgm:prSet>
      <dgm:spPr/>
    </dgm:pt>
  </dgm:ptLst>
  <dgm:cxnLst>
    <dgm:cxn modelId="{7BB48E12-F71A-4854-8A2C-1DC9A54D8C23}" type="presOf" srcId="{7124AF2E-003E-4ACF-9C52-D330219D5DCE}" destId="{ED83A3D2-438E-4527-A855-4B2AC4C6474A}" srcOrd="0" destOrd="0" presId="urn:microsoft.com/office/officeart/2005/8/layout/vList3"/>
    <dgm:cxn modelId="{3034E725-58A3-45B3-A66C-049C014206C5}" type="presOf" srcId="{91C5BAD4-55A2-4306-AF82-C320971FA575}" destId="{D5054132-2CCE-4D00-BBED-386F2CA3A79F}" srcOrd="0" destOrd="0" presId="urn:microsoft.com/office/officeart/2005/8/layout/vList3"/>
    <dgm:cxn modelId="{DB019D2F-A148-49C6-AA01-B73D9B76676A}" srcId="{408783A9-A53E-4172-9947-A086F86E7A09}" destId="{98E053E3-F5BA-44B4-A493-4C811602F838}" srcOrd="5" destOrd="0" parTransId="{24C5137F-BDDC-4981-86D5-DDBA2E611A4B}" sibTransId="{7A38601F-CCDE-4020-8A00-991D530748CD}"/>
    <dgm:cxn modelId="{43718C35-E8AC-4CED-B56B-9CA38DA7914F}" type="presOf" srcId="{408783A9-A53E-4172-9947-A086F86E7A09}" destId="{EFB53F43-ABC5-4CC0-B6DE-F4A6B2BB6861}" srcOrd="0" destOrd="0" presId="urn:microsoft.com/office/officeart/2005/8/layout/vList3"/>
    <dgm:cxn modelId="{64913042-409D-4FFB-9EC2-ABFAEC04D975}" srcId="{408783A9-A53E-4172-9947-A086F86E7A09}" destId="{C0BD5C0B-CC5D-4306-8590-B19B591E19B7}" srcOrd="8" destOrd="0" parTransId="{59F0F5D7-15A2-4A6E-9AFC-252025222FF7}" sibTransId="{C1DE7CDB-3DED-41CB-9F55-F176882D7BB8}"/>
    <dgm:cxn modelId="{49276D78-4B18-4D88-A9DE-039169F0F39C}" srcId="{408783A9-A53E-4172-9947-A086F86E7A09}" destId="{C049B75D-6109-473E-B046-C96FCE4EF3F7}" srcOrd="6" destOrd="0" parTransId="{ACD46943-B068-469B-BEDB-5987E44D4733}" sibTransId="{32405BE4-D563-433C-94A7-9E339A6A69AE}"/>
    <dgm:cxn modelId="{77E7BB81-483A-4EA0-9623-A801DDC98E7F}" srcId="{408783A9-A53E-4172-9947-A086F86E7A09}" destId="{92851F77-59A4-490C-A49A-7B34CEF2BBF3}" srcOrd="0" destOrd="0" parTransId="{A583255A-A9C3-4644-83E8-0639804B9F3E}" sibTransId="{FAAB4C61-E82A-4921-B962-4191C9354A2A}"/>
    <dgm:cxn modelId="{228F3D87-D393-44B5-8109-DA235680FBB4}" srcId="{408783A9-A53E-4172-9947-A086F86E7A09}" destId="{7124AF2E-003E-4ACF-9C52-D330219D5DCE}" srcOrd="1" destOrd="0" parTransId="{CE423FBA-7E31-41C6-93B0-9C794434265B}" sibTransId="{B3ABEFD1-BD2E-4C11-9996-659AFE2DBFD8}"/>
    <dgm:cxn modelId="{DE6FBD8D-E1E2-4900-96C9-E901400780DB}" type="presOf" srcId="{92851F77-59A4-490C-A49A-7B34CEF2BBF3}" destId="{511DFD17-FCB5-42EE-A094-7A02FF25A7B1}" srcOrd="0" destOrd="0" presId="urn:microsoft.com/office/officeart/2005/8/layout/vList3"/>
    <dgm:cxn modelId="{C5CCFBA9-3D28-4FCB-8BF3-54C5DF7793F1}" type="presOf" srcId="{C0BD5C0B-CC5D-4306-8590-B19B591E19B7}" destId="{A9BA14E0-88FD-4C71-946B-43732D07D6F2}" srcOrd="0" destOrd="0" presId="urn:microsoft.com/office/officeart/2005/8/layout/vList3"/>
    <dgm:cxn modelId="{172D01AB-BB12-4C24-BAA6-095F57EE692B}" type="presOf" srcId="{3C5BFBE3-9D8B-462E-82A1-F5D07D4A606A}" destId="{8F5EDD71-2530-4C21-A365-DD4346BC9BEF}" srcOrd="0" destOrd="0" presId="urn:microsoft.com/office/officeart/2005/8/layout/vList3"/>
    <dgm:cxn modelId="{818E01B5-BE6D-4DAE-808B-FBEE5DF92DA6}" srcId="{408783A9-A53E-4172-9947-A086F86E7A09}" destId="{91C5BAD4-55A2-4306-AF82-C320971FA575}" srcOrd="4" destOrd="0" parTransId="{99150895-0C97-43D7-A1E5-4FADDF89303B}" sibTransId="{1D97BB10-8A74-42E6-83A3-95C73B85E0E4}"/>
    <dgm:cxn modelId="{66808BCB-345B-4398-8712-E278AA47024D}" srcId="{408783A9-A53E-4172-9947-A086F86E7A09}" destId="{3C5BFBE3-9D8B-462E-82A1-F5D07D4A606A}" srcOrd="2" destOrd="0" parTransId="{F4C472D7-E695-4F7D-906F-C1D7B112D2F3}" sibTransId="{98979EA5-4D45-4FB4-80B7-9C230A323D9E}"/>
    <dgm:cxn modelId="{C792DDDE-6196-42A6-BE4E-342F308A21D1}" type="presOf" srcId="{6C4AAED5-9D80-4F7D-8E7B-D4C468223D6D}" destId="{BBC27775-9660-4054-AA33-3559383CCB3F}" srcOrd="0" destOrd="0" presId="urn:microsoft.com/office/officeart/2005/8/layout/vList3"/>
    <dgm:cxn modelId="{C3CE64F1-6EEE-47DD-9C45-C0B9BC4891EF}" type="presOf" srcId="{98E053E3-F5BA-44B4-A493-4C811602F838}" destId="{B6F57A9A-5016-469E-9A91-D62D44F6D36B}" srcOrd="0" destOrd="0" presId="urn:microsoft.com/office/officeart/2005/8/layout/vList3"/>
    <dgm:cxn modelId="{CFEC6BF4-0DB2-4482-AD4A-22ADC608BFC2}" type="presOf" srcId="{C049B75D-6109-473E-B046-C96FCE4EF3F7}" destId="{487E8675-775F-433D-9F2A-654EFB81860E}" srcOrd="0" destOrd="0" presId="urn:microsoft.com/office/officeart/2005/8/layout/vList3"/>
    <dgm:cxn modelId="{48B1C4F6-07CD-41CB-93B3-E6BADBFF9723}" srcId="{408783A9-A53E-4172-9947-A086F86E7A09}" destId="{6C4AAED5-9D80-4F7D-8E7B-D4C468223D6D}" srcOrd="3" destOrd="0" parTransId="{73D2E127-47F1-4E46-A081-169AACD7A3E1}" sibTransId="{E05E46BB-FB95-4B02-99D6-9BA59809DE66}"/>
    <dgm:cxn modelId="{A78B60FC-596D-46E9-9661-E2E30391F369}" srcId="{408783A9-A53E-4172-9947-A086F86E7A09}" destId="{D9F48B14-B456-40DA-977C-AF42A337513D}" srcOrd="7" destOrd="0" parTransId="{92A59EE7-E3AB-4E89-BA62-87771258B42A}" sibTransId="{097BB0B3-33A2-4D06-B1F2-8553D7D6D5F8}"/>
    <dgm:cxn modelId="{AE6241FF-7F99-4053-A66F-4C0268D313D5}" type="presOf" srcId="{D9F48B14-B456-40DA-977C-AF42A337513D}" destId="{89658762-AA09-44F1-ACC6-D0EB7344B0AF}" srcOrd="0" destOrd="0" presId="urn:microsoft.com/office/officeart/2005/8/layout/vList3"/>
    <dgm:cxn modelId="{59803717-D02D-42D5-B81E-BD90DF028773}" type="presParOf" srcId="{EFB53F43-ABC5-4CC0-B6DE-F4A6B2BB6861}" destId="{E66B5ABD-55CA-4C4C-A499-B4713E645F69}" srcOrd="0" destOrd="0" presId="urn:microsoft.com/office/officeart/2005/8/layout/vList3"/>
    <dgm:cxn modelId="{D78913D7-9BA4-4BE6-B475-85E6D4E5859E}" type="presParOf" srcId="{E66B5ABD-55CA-4C4C-A499-B4713E645F69}" destId="{5A77AB13-157C-431F-9BE6-CCD4A3A073C1}" srcOrd="0" destOrd="0" presId="urn:microsoft.com/office/officeart/2005/8/layout/vList3"/>
    <dgm:cxn modelId="{824E9200-AEB7-417C-8133-54CE7A9EDC45}" type="presParOf" srcId="{E66B5ABD-55CA-4C4C-A499-B4713E645F69}" destId="{511DFD17-FCB5-42EE-A094-7A02FF25A7B1}" srcOrd="1" destOrd="0" presId="urn:microsoft.com/office/officeart/2005/8/layout/vList3"/>
    <dgm:cxn modelId="{277155DE-9CAF-4403-B8DA-DFA2084415D4}" type="presParOf" srcId="{EFB53F43-ABC5-4CC0-B6DE-F4A6B2BB6861}" destId="{CC2A36E0-75F6-481C-B400-3445D2AB8673}" srcOrd="1" destOrd="0" presId="urn:microsoft.com/office/officeart/2005/8/layout/vList3"/>
    <dgm:cxn modelId="{E3DBAD17-4F97-420C-80DC-F6FFC449EA45}" type="presParOf" srcId="{EFB53F43-ABC5-4CC0-B6DE-F4A6B2BB6861}" destId="{65334B82-2400-49EB-9B9D-582A0EA7AD21}" srcOrd="2" destOrd="0" presId="urn:microsoft.com/office/officeart/2005/8/layout/vList3"/>
    <dgm:cxn modelId="{724CBFA7-15C6-4FCF-BF03-8D949B3EFFCD}" type="presParOf" srcId="{65334B82-2400-49EB-9B9D-582A0EA7AD21}" destId="{FB9EAB9C-4885-4518-B384-85ECE2BCB485}" srcOrd="0" destOrd="0" presId="urn:microsoft.com/office/officeart/2005/8/layout/vList3"/>
    <dgm:cxn modelId="{F4FA1530-4994-4B0B-A951-94F0D2F56CD0}" type="presParOf" srcId="{65334B82-2400-49EB-9B9D-582A0EA7AD21}" destId="{ED83A3D2-438E-4527-A855-4B2AC4C6474A}" srcOrd="1" destOrd="0" presId="urn:microsoft.com/office/officeart/2005/8/layout/vList3"/>
    <dgm:cxn modelId="{A51F9D12-CA1B-4A48-A42D-08C6BD72A038}" type="presParOf" srcId="{EFB53F43-ABC5-4CC0-B6DE-F4A6B2BB6861}" destId="{CEABA987-CC6F-482D-9E0F-95848B62B826}" srcOrd="3" destOrd="0" presId="urn:microsoft.com/office/officeart/2005/8/layout/vList3"/>
    <dgm:cxn modelId="{B0311E0E-C3BB-4792-88A8-3DEBBBA8AFB7}" type="presParOf" srcId="{EFB53F43-ABC5-4CC0-B6DE-F4A6B2BB6861}" destId="{F74BCEB3-5639-4F0A-A22F-3D8F3F3C571F}" srcOrd="4" destOrd="0" presId="urn:microsoft.com/office/officeart/2005/8/layout/vList3"/>
    <dgm:cxn modelId="{4A284A47-706D-43F3-A260-E181849B98C5}" type="presParOf" srcId="{F74BCEB3-5639-4F0A-A22F-3D8F3F3C571F}" destId="{03F9DDAA-5628-43BE-9557-3065572FFC9E}" srcOrd="0" destOrd="0" presId="urn:microsoft.com/office/officeart/2005/8/layout/vList3"/>
    <dgm:cxn modelId="{58DFB547-0C44-4D88-9DDD-28D39F06D339}" type="presParOf" srcId="{F74BCEB3-5639-4F0A-A22F-3D8F3F3C571F}" destId="{8F5EDD71-2530-4C21-A365-DD4346BC9BEF}" srcOrd="1" destOrd="0" presId="urn:microsoft.com/office/officeart/2005/8/layout/vList3"/>
    <dgm:cxn modelId="{3AB06FC2-02BA-4C8A-9FC6-AD0214B20658}" type="presParOf" srcId="{EFB53F43-ABC5-4CC0-B6DE-F4A6B2BB6861}" destId="{1936A9BF-5953-4B29-8336-F678E5B07D3C}" srcOrd="5" destOrd="0" presId="urn:microsoft.com/office/officeart/2005/8/layout/vList3"/>
    <dgm:cxn modelId="{4C3F253B-A22A-4F7C-BE8D-0A6437C68A08}" type="presParOf" srcId="{EFB53F43-ABC5-4CC0-B6DE-F4A6B2BB6861}" destId="{12946EC1-7F2D-45F9-AED7-E2C82C0B07FA}" srcOrd="6" destOrd="0" presId="urn:microsoft.com/office/officeart/2005/8/layout/vList3"/>
    <dgm:cxn modelId="{5CC76FFB-4D74-4653-8E8B-A9A9FC780092}" type="presParOf" srcId="{12946EC1-7F2D-45F9-AED7-E2C82C0B07FA}" destId="{67B4D064-CB9B-490E-B919-6F96EF86FA36}" srcOrd="0" destOrd="0" presId="urn:microsoft.com/office/officeart/2005/8/layout/vList3"/>
    <dgm:cxn modelId="{DB6539AD-EACE-453A-9156-5D9B40D6EB58}" type="presParOf" srcId="{12946EC1-7F2D-45F9-AED7-E2C82C0B07FA}" destId="{BBC27775-9660-4054-AA33-3559383CCB3F}" srcOrd="1" destOrd="0" presId="urn:microsoft.com/office/officeart/2005/8/layout/vList3"/>
    <dgm:cxn modelId="{7AD602BB-C82B-4383-8FAB-2039E512DD83}" type="presParOf" srcId="{EFB53F43-ABC5-4CC0-B6DE-F4A6B2BB6861}" destId="{4D2F8F43-1B31-461A-962D-D64EC87C16C3}" srcOrd="7" destOrd="0" presId="urn:microsoft.com/office/officeart/2005/8/layout/vList3"/>
    <dgm:cxn modelId="{D764E683-0099-432D-B2FB-146EAA68C980}" type="presParOf" srcId="{EFB53F43-ABC5-4CC0-B6DE-F4A6B2BB6861}" destId="{295216FD-A313-4472-A800-26BBE1628ABC}" srcOrd="8" destOrd="0" presId="urn:microsoft.com/office/officeart/2005/8/layout/vList3"/>
    <dgm:cxn modelId="{D203787F-E5CC-4E25-8600-83349EBDF2D7}" type="presParOf" srcId="{295216FD-A313-4472-A800-26BBE1628ABC}" destId="{56C16678-8D64-42F1-87FE-E04EC4C9764C}" srcOrd="0" destOrd="0" presId="urn:microsoft.com/office/officeart/2005/8/layout/vList3"/>
    <dgm:cxn modelId="{32344413-69FD-486C-B058-C2DD59A5678D}" type="presParOf" srcId="{295216FD-A313-4472-A800-26BBE1628ABC}" destId="{D5054132-2CCE-4D00-BBED-386F2CA3A79F}" srcOrd="1" destOrd="0" presId="urn:microsoft.com/office/officeart/2005/8/layout/vList3"/>
    <dgm:cxn modelId="{BFFEF0CA-132B-48DC-84C2-CD15FF32E201}" type="presParOf" srcId="{EFB53F43-ABC5-4CC0-B6DE-F4A6B2BB6861}" destId="{2FEC8DC5-809F-4946-AA9E-73FDD294C2A8}" srcOrd="9" destOrd="0" presId="urn:microsoft.com/office/officeart/2005/8/layout/vList3"/>
    <dgm:cxn modelId="{73D7039C-3B75-4BE3-BD11-AB244C80B9EC}" type="presParOf" srcId="{EFB53F43-ABC5-4CC0-B6DE-F4A6B2BB6861}" destId="{BE817AD2-D4FF-4BC6-82C7-9B48F4B05FE7}" srcOrd="10" destOrd="0" presId="urn:microsoft.com/office/officeart/2005/8/layout/vList3"/>
    <dgm:cxn modelId="{90FF8D91-136B-4C8C-8585-FAE8DC8EFE51}" type="presParOf" srcId="{BE817AD2-D4FF-4BC6-82C7-9B48F4B05FE7}" destId="{DAE5D30F-ADBF-4B67-A79F-E178458F4E07}" srcOrd="0" destOrd="0" presId="urn:microsoft.com/office/officeart/2005/8/layout/vList3"/>
    <dgm:cxn modelId="{430D2145-4498-4199-9E0D-9C12849FAF2E}" type="presParOf" srcId="{BE817AD2-D4FF-4BC6-82C7-9B48F4B05FE7}" destId="{B6F57A9A-5016-469E-9A91-D62D44F6D36B}" srcOrd="1" destOrd="0" presId="urn:microsoft.com/office/officeart/2005/8/layout/vList3"/>
    <dgm:cxn modelId="{CAD516BB-0074-4D26-BFF9-4AFCDC6E1B32}" type="presParOf" srcId="{EFB53F43-ABC5-4CC0-B6DE-F4A6B2BB6861}" destId="{0B87D10D-47CA-44AE-AD96-E6C8760F7A6F}" srcOrd="11" destOrd="0" presId="urn:microsoft.com/office/officeart/2005/8/layout/vList3"/>
    <dgm:cxn modelId="{A420E1C3-CC6C-405E-A1D1-9DE7D60AFB21}" type="presParOf" srcId="{EFB53F43-ABC5-4CC0-B6DE-F4A6B2BB6861}" destId="{4B532F1C-EE04-4DD6-BEFF-0A3B575570C0}" srcOrd="12" destOrd="0" presId="urn:microsoft.com/office/officeart/2005/8/layout/vList3"/>
    <dgm:cxn modelId="{898C302F-1A0F-460B-8E7B-D095632C286B}" type="presParOf" srcId="{4B532F1C-EE04-4DD6-BEFF-0A3B575570C0}" destId="{A94C04B0-F0F5-4CFE-8C31-8C0C1851898D}" srcOrd="0" destOrd="0" presId="urn:microsoft.com/office/officeart/2005/8/layout/vList3"/>
    <dgm:cxn modelId="{BAEA94A6-D309-4C16-8FA9-536322B185A6}" type="presParOf" srcId="{4B532F1C-EE04-4DD6-BEFF-0A3B575570C0}" destId="{487E8675-775F-433D-9F2A-654EFB81860E}" srcOrd="1" destOrd="0" presId="urn:microsoft.com/office/officeart/2005/8/layout/vList3"/>
    <dgm:cxn modelId="{138FE88F-5863-452D-99E8-D21BA8268F91}" type="presParOf" srcId="{EFB53F43-ABC5-4CC0-B6DE-F4A6B2BB6861}" destId="{4BBFD358-FEA7-43DF-8329-20053D9983AE}" srcOrd="13" destOrd="0" presId="urn:microsoft.com/office/officeart/2005/8/layout/vList3"/>
    <dgm:cxn modelId="{787B23D1-E489-414D-A8F7-81AACE1493EB}" type="presParOf" srcId="{EFB53F43-ABC5-4CC0-B6DE-F4A6B2BB6861}" destId="{BCF36331-46CE-4845-83CD-F05FC1DFD9B3}" srcOrd="14" destOrd="0" presId="urn:microsoft.com/office/officeart/2005/8/layout/vList3"/>
    <dgm:cxn modelId="{72727D7E-56D3-4CA9-8235-12B8BE12E2A6}" type="presParOf" srcId="{BCF36331-46CE-4845-83CD-F05FC1DFD9B3}" destId="{9E9311F6-4FEE-4223-82FB-6786790C89B9}" srcOrd="0" destOrd="0" presId="urn:microsoft.com/office/officeart/2005/8/layout/vList3"/>
    <dgm:cxn modelId="{59E83DBD-47A4-46A3-BDF7-BBB4B49ADF0D}" type="presParOf" srcId="{BCF36331-46CE-4845-83CD-F05FC1DFD9B3}" destId="{89658762-AA09-44F1-ACC6-D0EB7344B0AF}" srcOrd="1" destOrd="0" presId="urn:microsoft.com/office/officeart/2005/8/layout/vList3"/>
    <dgm:cxn modelId="{6EC057F7-A496-4C25-A25F-70B4D76A52CA}" type="presParOf" srcId="{EFB53F43-ABC5-4CC0-B6DE-F4A6B2BB6861}" destId="{633F8F30-AD7B-4F50-A1A4-40010E935670}" srcOrd="15" destOrd="0" presId="urn:microsoft.com/office/officeart/2005/8/layout/vList3"/>
    <dgm:cxn modelId="{84226656-A03C-4653-9540-240FFC672A1E}" type="presParOf" srcId="{EFB53F43-ABC5-4CC0-B6DE-F4A6B2BB6861}" destId="{72E775C6-3BB0-48D5-AF11-3D5367CC4B40}" srcOrd="16" destOrd="0" presId="urn:microsoft.com/office/officeart/2005/8/layout/vList3"/>
    <dgm:cxn modelId="{03C27846-4C4A-491B-8AB8-1852A7CAC6D0}" type="presParOf" srcId="{72E775C6-3BB0-48D5-AF11-3D5367CC4B40}" destId="{EA9F7435-A1E7-4E69-B7EE-BB997FB6C550}" srcOrd="0" destOrd="0" presId="urn:microsoft.com/office/officeart/2005/8/layout/vList3"/>
    <dgm:cxn modelId="{ABE7FA03-EA4A-4360-99C6-E8477062B7E7}" type="presParOf" srcId="{72E775C6-3BB0-48D5-AF11-3D5367CC4B40}" destId="{A9BA14E0-88FD-4C71-946B-43732D07D6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80C8D-1C97-471F-9C1F-9DEA2540AFE5}">
      <dsp:nvSpPr>
        <dsp:cNvPr id="0" name=""/>
        <dsp:cNvSpPr/>
      </dsp:nvSpPr>
      <dsp:spPr>
        <a:xfrm rot="10800000">
          <a:off x="1712616" y="1061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546816"/>
              </a:solidFill>
              <a:latin typeface="Tahoma" pitchFamily="32" charset="0"/>
              <a:ea typeface="+mj-ea"/>
              <a:cs typeface="+mj-cs"/>
            </a:rPr>
            <a:t>Задачи проекта:</a:t>
          </a:r>
        </a:p>
      </dsp:txBody>
      <dsp:txXfrm rot="10800000">
        <a:off x="1797367" y="1061"/>
        <a:ext cx="6378116" cy="339006"/>
      </dsp:txXfrm>
    </dsp:sp>
    <dsp:sp modelId="{B614BE31-C0F9-4610-A1FD-C4EA3C2E9078}">
      <dsp:nvSpPr>
        <dsp:cNvPr id="0" name=""/>
        <dsp:cNvSpPr/>
      </dsp:nvSpPr>
      <dsp:spPr>
        <a:xfrm>
          <a:off x="1543113" y="1061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81494D-F8F2-4709-A684-3F1F9C56FC40}">
      <dsp:nvSpPr>
        <dsp:cNvPr id="0" name=""/>
        <dsp:cNvSpPr/>
      </dsp:nvSpPr>
      <dsp:spPr>
        <a:xfrm rot="10800000">
          <a:off x="1712616" y="441263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- </a:t>
          </a:r>
          <a:r>
            <a:rPr lang="ru-RU" sz="1600" b="1" kern="1200" dirty="0">
              <a:latin typeface="+mn-lt"/>
            </a:rPr>
            <a:t>расширить знания детей о мире профессий;</a:t>
          </a:r>
        </a:p>
      </dsp:txBody>
      <dsp:txXfrm rot="10800000">
        <a:off x="1797367" y="441263"/>
        <a:ext cx="6378116" cy="339006"/>
      </dsp:txXfrm>
    </dsp:sp>
    <dsp:sp modelId="{FC4A86F2-56A9-4595-A568-D687A99CE197}">
      <dsp:nvSpPr>
        <dsp:cNvPr id="0" name=""/>
        <dsp:cNvSpPr/>
      </dsp:nvSpPr>
      <dsp:spPr>
        <a:xfrm>
          <a:off x="1543113" y="441263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AD1EB1-E8ED-47A6-A02C-73211862ADA7}">
      <dsp:nvSpPr>
        <dsp:cNvPr id="0" name=""/>
        <dsp:cNvSpPr/>
      </dsp:nvSpPr>
      <dsp:spPr>
        <a:xfrm rot="10800000">
          <a:off x="1712616" y="881465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раскрыть содержание понятий «дизайнер», «дизайн одежды», «дизайнерские ткани»;</a:t>
          </a:r>
        </a:p>
      </dsp:txBody>
      <dsp:txXfrm rot="10800000">
        <a:off x="1797367" y="881465"/>
        <a:ext cx="6378116" cy="339006"/>
      </dsp:txXfrm>
    </dsp:sp>
    <dsp:sp modelId="{031DF0DC-CB74-487A-8000-C2D68AA5F5A6}">
      <dsp:nvSpPr>
        <dsp:cNvPr id="0" name=""/>
        <dsp:cNvSpPr/>
      </dsp:nvSpPr>
      <dsp:spPr>
        <a:xfrm>
          <a:off x="1543113" y="881465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8BA42A-4009-4241-BFF3-D672E5412A45}">
      <dsp:nvSpPr>
        <dsp:cNvPr id="0" name=""/>
        <dsp:cNvSpPr/>
      </dsp:nvSpPr>
      <dsp:spPr>
        <a:xfrm rot="10800000">
          <a:off x="1712616" y="1321667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рассказать об этапах работы дизайнера одежды;</a:t>
          </a:r>
        </a:p>
      </dsp:txBody>
      <dsp:txXfrm rot="10800000">
        <a:off x="1797367" y="1321667"/>
        <a:ext cx="6378116" cy="339006"/>
      </dsp:txXfrm>
    </dsp:sp>
    <dsp:sp modelId="{0EEE0279-C941-4689-B6BF-724F62EFE342}">
      <dsp:nvSpPr>
        <dsp:cNvPr id="0" name=""/>
        <dsp:cNvSpPr/>
      </dsp:nvSpPr>
      <dsp:spPr>
        <a:xfrm>
          <a:off x="1543113" y="1321667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FCF503B-49ED-4993-9560-DF311F348AD2}">
      <dsp:nvSpPr>
        <dsp:cNvPr id="0" name=""/>
        <dsp:cNvSpPr/>
      </dsp:nvSpPr>
      <dsp:spPr>
        <a:xfrm rot="10800000">
          <a:off x="1712616" y="1761869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формировать умение работать с бумагой и тканью в различных техниках (аппликация из геометрических фигур, оттиск штампами, роспись ткани);</a:t>
          </a:r>
        </a:p>
      </dsp:txBody>
      <dsp:txXfrm rot="10800000">
        <a:off x="1797367" y="1761869"/>
        <a:ext cx="6378116" cy="339006"/>
      </dsp:txXfrm>
    </dsp:sp>
    <dsp:sp modelId="{86FF46E1-43BC-4569-8635-575ECDE752E8}">
      <dsp:nvSpPr>
        <dsp:cNvPr id="0" name=""/>
        <dsp:cNvSpPr/>
      </dsp:nvSpPr>
      <dsp:spPr>
        <a:xfrm>
          <a:off x="1543113" y="1761869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7F2BD4-6B94-4F7B-A7C9-FB747D0F97A8}">
      <dsp:nvSpPr>
        <dsp:cNvPr id="0" name=""/>
        <dsp:cNvSpPr/>
      </dsp:nvSpPr>
      <dsp:spPr>
        <a:xfrm rot="10800000">
          <a:off x="1712616" y="2202071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раскрыть значимость науки математики в жизни человека, учить применять математические знания на практике;</a:t>
          </a:r>
        </a:p>
      </dsp:txBody>
      <dsp:txXfrm rot="10800000">
        <a:off x="1797367" y="2202071"/>
        <a:ext cx="6378116" cy="339006"/>
      </dsp:txXfrm>
    </dsp:sp>
    <dsp:sp modelId="{8ECE5A07-5C3A-4973-9D00-65A972A7E0EA}">
      <dsp:nvSpPr>
        <dsp:cNvPr id="0" name=""/>
        <dsp:cNvSpPr/>
      </dsp:nvSpPr>
      <dsp:spPr>
        <a:xfrm>
          <a:off x="1543113" y="2202071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66EABF1-32C2-4AE2-B2C5-4FBFE6081AED}">
      <dsp:nvSpPr>
        <dsp:cNvPr id="0" name=""/>
        <dsp:cNvSpPr/>
      </dsp:nvSpPr>
      <dsp:spPr>
        <a:xfrm rot="10800000">
          <a:off x="1712616" y="2642273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развивать творческие способности, чувство вкуса и цвета;</a:t>
          </a:r>
        </a:p>
      </dsp:txBody>
      <dsp:txXfrm rot="10800000">
        <a:off x="1797367" y="2642273"/>
        <a:ext cx="6378116" cy="339006"/>
      </dsp:txXfrm>
    </dsp:sp>
    <dsp:sp modelId="{BF34048B-D426-407E-8311-D4CD91054984}">
      <dsp:nvSpPr>
        <dsp:cNvPr id="0" name=""/>
        <dsp:cNvSpPr/>
      </dsp:nvSpPr>
      <dsp:spPr>
        <a:xfrm>
          <a:off x="1543113" y="2642273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26DDFD-5109-4C02-87DE-81F76D57927D}">
      <dsp:nvSpPr>
        <dsp:cNvPr id="0" name=""/>
        <dsp:cNvSpPr/>
      </dsp:nvSpPr>
      <dsp:spPr>
        <a:xfrm rot="10800000">
          <a:off x="1712616" y="3082475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развивать мелкую моторику руки, глазомер;</a:t>
          </a:r>
        </a:p>
      </dsp:txBody>
      <dsp:txXfrm rot="10800000">
        <a:off x="1797367" y="3082475"/>
        <a:ext cx="6378116" cy="339006"/>
      </dsp:txXfrm>
    </dsp:sp>
    <dsp:sp modelId="{5CB6366A-7C0F-48D7-B449-B159318C8E84}">
      <dsp:nvSpPr>
        <dsp:cNvPr id="0" name=""/>
        <dsp:cNvSpPr/>
      </dsp:nvSpPr>
      <dsp:spPr>
        <a:xfrm>
          <a:off x="1543113" y="3082475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68C17EA-33FB-4DB6-81F7-A655172E5E1E}">
      <dsp:nvSpPr>
        <dsp:cNvPr id="0" name=""/>
        <dsp:cNvSpPr/>
      </dsp:nvSpPr>
      <dsp:spPr>
        <a:xfrm rot="10800000">
          <a:off x="1712616" y="3522677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развивать внимание, зрительное восприятие, мышление, память, речь;</a:t>
          </a:r>
        </a:p>
      </dsp:txBody>
      <dsp:txXfrm rot="10800000">
        <a:off x="1797367" y="3522677"/>
        <a:ext cx="6378116" cy="339006"/>
      </dsp:txXfrm>
    </dsp:sp>
    <dsp:sp modelId="{38D9E38E-A821-444D-8162-5902D1065789}">
      <dsp:nvSpPr>
        <dsp:cNvPr id="0" name=""/>
        <dsp:cNvSpPr/>
      </dsp:nvSpPr>
      <dsp:spPr>
        <a:xfrm>
          <a:off x="1543113" y="3522677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E5841C-FDFB-4B76-BF6C-7054BFA9D72C}">
      <dsp:nvSpPr>
        <dsp:cNvPr id="0" name=""/>
        <dsp:cNvSpPr/>
      </dsp:nvSpPr>
      <dsp:spPr>
        <a:xfrm rot="10800000">
          <a:off x="1712616" y="3962879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формирование действенно-практического компонента математической культуры;</a:t>
          </a:r>
        </a:p>
      </dsp:txBody>
      <dsp:txXfrm rot="10800000">
        <a:off x="1797367" y="3962879"/>
        <a:ext cx="6378116" cy="339006"/>
      </dsp:txXfrm>
    </dsp:sp>
    <dsp:sp modelId="{5FC59144-9D3A-466F-90AE-0D3A5128337D}">
      <dsp:nvSpPr>
        <dsp:cNvPr id="0" name=""/>
        <dsp:cNvSpPr/>
      </dsp:nvSpPr>
      <dsp:spPr>
        <a:xfrm>
          <a:off x="1543113" y="3962879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58081A-33A9-4F7B-8600-383309E5DE89}">
      <dsp:nvSpPr>
        <dsp:cNvPr id="0" name=""/>
        <dsp:cNvSpPr/>
      </dsp:nvSpPr>
      <dsp:spPr>
        <a:xfrm rot="10800000">
          <a:off x="1712616" y="4403081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воспитывать трудолюбие, усидчивость, самостоятельность;</a:t>
          </a:r>
        </a:p>
      </dsp:txBody>
      <dsp:txXfrm rot="10800000">
        <a:off x="1797367" y="4403081"/>
        <a:ext cx="6378116" cy="339006"/>
      </dsp:txXfrm>
    </dsp:sp>
    <dsp:sp modelId="{3C69A7CF-78AE-4518-B307-315F6535D6CE}">
      <dsp:nvSpPr>
        <dsp:cNvPr id="0" name=""/>
        <dsp:cNvSpPr/>
      </dsp:nvSpPr>
      <dsp:spPr>
        <a:xfrm>
          <a:off x="1543113" y="4403081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57F00F-B617-4D44-BA44-471FA40114F6}">
      <dsp:nvSpPr>
        <dsp:cNvPr id="0" name=""/>
        <dsp:cNvSpPr/>
      </dsp:nvSpPr>
      <dsp:spPr>
        <a:xfrm rot="10800000">
          <a:off x="1712616" y="4843283"/>
          <a:ext cx="6462867" cy="3390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49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- </a:t>
          </a:r>
          <a:r>
            <a:rPr lang="ru-RU" sz="1600" b="1" kern="1200">
              <a:latin typeface="+mn-lt"/>
            </a:rPr>
            <a:t>в рамках раздела «Математика в профессиях»</a:t>
          </a:r>
          <a:r>
            <a:rPr lang="en-US" sz="1600" b="1" kern="1200">
              <a:latin typeface="+mn-lt"/>
            </a:rPr>
            <a:t> </a:t>
          </a:r>
          <a:r>
            <a:rPr lang="ru-RU" sz="1600" b="1" kern="1200">
              <a:latin typeface="+mn-lt"/>
            </a:rPr>
            <a:t>МИП привлечь родителей к созданию совместно с детьми моделей одежды для куклы из дизайнерской ткани.</a:t>
          </a:r>
        </a:p>
      </dsp:txBody>
      <dsp:txXfrm rot="10800000">
        <a:off x="1797367" y="4843283"/>
        <a:ext cx="6378116" cy="339006"/>
      </dsp:txXfrm>
    </dsp:sp>
    <dsp:sp modelId="{FA534A44-DE9A-485B-86EF-14D7165B6E0A}">
      <dsp:nvSpPr>
        <dsp:cNvPr id="0" name=""/>
        <dsp:cNvSpPr/>
      </dsp:nvSpPr>
      <dsp:spPr>
        <a:xfrm>
          <a:off x="1543113" y="4843283"/>
          <a:ext cx="339006" cy="3390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FD17-FCB5-42EE-A094-7A02FF25A7B1}">
      <dsp:nvSpPr>
        <dsp:cNvPr id="0" name=""/>
        <dsp:cNvSpPr/>
      </dsp:nvSpPr>
      <dsp:spPr>
        <a:xfrm rot="10800000">
          <a:off x="1612984" y="521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сформирован</a:t>
          </a:r>
          <a:r>
            <a:rPr lang="en-US" sz="1800" b="1" kern="1200" dirty="0"/>
            <a:t> </a:t>
          </a:r>
          <a:r>
            <a:rPr lang="en-US" sz="1800" b="1" kern="1200" dirty="0" err="1"/>
            <a:t>интерес</a:t>
          </a:r>
          <a:r>
            <a:rPr lang="en-US" sz="1800" b="1" kern="1200" dirty="0"/>
            <a:t> к </a:t>
          </a:r>
          <a:r>
            <a:rPr lang="en-US" sz="1800" b="1" kern="1200" dirty="0" err="1"/>
            <a:t>профессии</a:t>
          </a:r>
          <a:r>
            <a:rPr lang="en-US" sz="1800" b="1" kern="1200" dirty="0"/>
            <a:t> «</a:t>
          </a:r>
          <a:r>
            <a:rPr lang="en-US" sz="1800" b="1" kern="1200" dirty="0" err="1"/>
            <a:t>дизайнер</a:t>
          </a:r>
          <a:r>
            <a:rPr lang="en-US" sz="1800" b="1" kern="1200" dirty="0"/>
            <a:t> </a:t>
          </a:r>
          <a:r>
            <a:rPr lang="en-US" sz="1800" b="1" kern="1200" dirty="0" err="1"/>
            <a:t>одежды</a:t>
          </a:r>
          <a:r>
            <a:rPr lang="en-US" sz="1800" b="1" kern="1200" dirty="0"/>
            <a:t>»;</a:t>
          </a:r>
          <a:endParaRPr lang="ru-RU" sz="1800" b="1" kern="1200" dirty="0"/>
        </a:p>
      </dsp:txBody>
      <dsp:txXfrm rot="10800000">
        <a:off x="1715673" y="521"/>
        <a:ext cx="5893406" cy="410758"/>
      </dsp:txXfrm>
    </dsp:sp>
    <dsp:sp modelId="{5A77AB13-157C-431F-9BE6-CCD4A3A073C1}">
      <dsp:nvSpPr>
        <dsp:cNvPr id="0" name=""/>
        <dsp:cNvSpPr/>
      </dsp:nvSpPr>
      <dsp:spPr>
        <a:xfrm>
          <a:off x="1407605" y="521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83A3D2-438E-4527-A855-4B2AC4C6474A}">
      <dsp:nvSpPr>
        <dsp:cNvPr id="0" name=""/>
        <dsp:cNvSpPr/>
      </dsp:nvSpPr>
      <dsp:spPr>
        <a:xfrm rot="10800000">
          <a:off x="1612984" y="533894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сформированы</a:t>
          </a:r>
          <a:r>
            <a:rPr lang="en-US" sz="1100" b="1" kern="1200" dirty="0"/>
            <a:t> </a:t>
          </a:r>
          <a:r>
            <a:rPr lang="en-US" sz="1100" b="1" kern="1200" dirty="0" err="1"/>
            <a:t>способности</a:t>
          </a:r>
          <a:r>
            <a:rPr lang="en-US" sz="1100" b="1" kern="1200" dirty="0"/>
            <a:t> </a:t>
          </a:r>
          <a:r>
            <a:rPr lang="en-US" sz="1100" b="1" kern="1200" dirty="0" err="1"/>
            <a:t>последовательно</a:t>
          </a:r>
          <a:r>
            <a:rPr lang="en-US" sz="1100" b="1" kern="1200" dirty="0"/>
            <a:t> </a:t>
          </a:r>
          <a:r>
            <a:rPr lang="en-US" sz="1100" b="1" kern="1200" dirty="0" err="1"/>
            <a:t>осуществлять</a:t>
          </a:r>
          <a:r>
            <a:rPr lang="en-US" sz="1100" b="1" kern="1200" dirty="0"/>
            <a:t> </a:t>
          </a:r>
          <a:r>
            <a:rPr lang="en-US" sz="1100" b="1" kern="1200" dirty="0" err="1"/>
            <a:t>свой</a:t>
          </a:r>
          <a:r>
            <a:rPr lang="en-US" sz="1100" b="1" kern="1200" dirty="0"/>
            <a:t> </a:t>
          </a:r>
          <a:r>
            <a:rPr lang="en-US" sz="1100" b="1" kern="1200" dirty="0" err="1"/>
            <a:t>замысел</a:t>
          </a:r>
          <a:r>
            <a:rPr lang="en-US" sz="1100" b="1" kern="1200" dirty="0"/>
            <a:t>, </a:t>
          </a:r>
          <a:r>
            <a:rPr lang="en-US" sz="1100" b="1" kern="1200" dirty="0" err="1"/>
            <a:t>умение</a:t>
          </a:r>
          <a:r>
            <a:rPr lang="en-US" sz="1100" b="1" kern="1200" dirty="0"/>
            <a:t> </a:t>
          </a:r>
          <a:r>
            <a:rPr lang="en-US" sz="1100" b="1" kern="1200" dirty="0" err="1"/>
            <a:t>обращаться</a:t>
          </a:r>
          <a:r>
            <a:rPr lang="en-US" sz="1100" b="1" kern="1200" dirty="0"/>
            <a:t> с </a:t>
          </a:r>
          <a:r>
            <a:rPr lang="en-US" sz="1100" b="1" kern="1200" dirty="0" err="1"/>
            <a:t>инструментами</a:t>
          </a:r>
          <a:r>
            <a:rPr lang="en-US" sz="1100" b="1" kern="1200" dirty="0"/>
            <a:t> и </a:t>
          </a:r>
          <a:r>
            <a:rPr lang="en-US" sz="1100" b="1" kern="1200" dirty="0" err="1"/>
            <a:t>мер</a:t>
          </a:r>
          <a:r>
            <a:rPr lang="ru-RU" sz="1100" b="1" kern="1200" dirty="0"/>
            <a:t>к</a:t>
          </a:r>
          <a:r>
            <a:rPr lang="en-US" sz="1100" b="1" kern="1200" dirty="0" err="1"/>
            <a:t>ами</a:t>
          </a:r>
          <a:r>
            <a:rPr lang="en-US" sz="1100" b="1" kern="1200" dirty="0"/>
            <a:t>, </a:t>
          </a:r>
          <a:r>
            <a:rPr lang="en-US" sz="1100" b="1" kern="1200" dirty="0" err="1"/>
            <a:t>опираясь</a:t>
          </a:r>
          <a:r>
            <a:rPr lang="en-US" sz="1100" b="1" kern="1200" dirty="0"/>
            <a:t> </a:t>
          </a:r>
          <a:r>
            <a:rPr lang="en-US" sz="1100" b="1" kern="1200" dirty="0" err="1"/>
            <a:t>на</a:t>
          </a:r>
          <a:r>
            <a:rPr lang="en-US" sz="1100" b="1" kern="1200" dirty="0"/>
            <a:t> </a:t>
          </a:r>
          <a:r>
            <a:rPr lang="en-US" sz="1100" b="1" kern="1200" dirty="0" err="1"/>
            <a:t>математические</a:t>
          </a:r>
          <a:r>
            <a:rPr lang="en-US" sz="1100" b="1" kern="1200" dirty="0"/>
            <a:t> </a:t>
          </a:r>
          <a:r>
            <a:rPr lang="en-US" sz="1100" b="1" kern="1200" dirty="0" err="1"/>
            <a:t>знания</a:t>
          </a:r>
          <a:r>
            <a:rPr lang="en-US" sz="1100" b="1" kern="1200" dirty="0"/>
            <a:t>;</a:t>
          </a:r>
          <a:endParaRPr lang="ru-RU" sz="1100" b="1" kern="1200" dirty="0"/>
        </a:p>
      </dsp:txBody>
      <dsp:txXfrm rot="10800000">
        <a:off x="1715673" y="533894"/>
        <a:ext cx="5893406" cy="410758"/>
      </dsp:txXfrm>
    </dsp:sp>
    <dsp:sp modelId="{FB9EAB9C-4885-4518-B384-85ECE2BCB485}">
      <dsp:nvSpPr>
        <dsp:cNvPr id="0" name=""/>
        <dsp:cNvSpPr/>
      </dsp:nvSpPr>
      <dsp:spPr>
        <a:xfrm>
          <a:off x="1407605" y="533894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5EDD71-2530-4C21-A365-DD4346BC9BEF}">
      <dsp:nvSpPr>
        <dsp:cNvPr id="0" name=""/>
        <dsp:cNvSpPr/>
      </dsp:nvSpPr>
      <dsp:spPr>
        <a:xfrm rot="10800000">
          <a:off x="1612984" y="1067268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сформировано умение использования разных техник изготовления «дизайнерских тканей»;</a:t>
          </a:r>
          <a:endParaRPr lang="ru-RU" sz="1100" b="1" kern="1200"/>
        </a:p>
      </dsp:txBody>
      <dsp:txXfrm rot="10800000">
        <a:off x="1715673" y="1067268"/>
        <a:ext cx="5893406" cy="410758"/>
      </dsp:txXfrm>
    </dsp:sp>
    <dsp:sp modelId="{03F9DDAA-5628-43BE-9557-3065572FFC9E}">
      <dsp:nvSpPr>
        <dsp:cNvPr id="0" name=""/>
        <dsp:cNvSpPr/>
      </dsp:nvSpPr>
      <dsp:spPr>
        <a:xfrm>
          <a:off x="1407605" y="1067268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BC27775-9660-4054-AA33-3559383CCB3F}">
      <dsp:nvSpPr>
        <dsp:cNvPr id="0" name=""/>
        <dsp:cNvSpPr/>
      </dsp:nvSpPr>
      <dsp:spPr>
        <a:xfrm rot="10800000">
          <a:off x="1612984" y="1600641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сформировано</a:t>
          </a:r>
          <a:r>
            <a:rPr lang="en-US" sz="1100" b="1" kern="1200" dirty="0"/>
            <a:t> </a:t>
          </a:r>
          <a:r>
            <a:rPr lang="en-US" sz="1100" b="1" kern="1200" dirty="0" err="1"/>
            <a:t>умение</a:t>
          </a:r>
          <a:r>
            <a:rPr lang="en-US" sz="1100" b="1" kern="1200" dirty="0"/>
            <a:t> </a:t>
          </a:r>
          <a:r>
            <a:rPr lang="en-US" sz="1100" b="1" kern="1200" dirty="0" err="1"/>
            <a:t>использования</a:t>
          </a:r>
          <a:r>
            <a:rPr lang="en-US" sz="1100" b="1" kern="1200" dirty="0"/>
            <a:t> </a:t>
          </a:r>
          <a:r>
            <a:rPr lang="en-US" sz="1100" b="1" kern="1200" dirty="0" err="1"/>
            <a:t>разных</a:t>
          </a:r>
          <a:r>
            <a:rPr lang="en-US" sz="1100" b="1" kern="1200" dirty="0"/>
            <a:t> </a:t>
          </a:r>
          <a:r>
            <a:rPr lang="en-US" sz="1100" b="1" kern="1200" dirty="0" err="1"/>
            <a:t>техник</a:t>
          </a:r>
          <a:r>
            <a:rPr lang="en-US" sz="1100" b="1" kern="1200" dirty="0"/>
            <a:t> </a:t>
          </a:r>
          <a:r>
            <a:rPr lang="en-US" sz="1100" b="1" kern="1200" dirty="0" err="1"/>
            <a:t>изготовления</a:t>
          </a:r>
          <a:r>
            <a:rPr lang="en-US" sz="1100" b="1" kern="1200" dirty="0"/>
            <a:t> «</a:t>
          </a:r>
          <a:r>
            <a:rPr lang="en-US" sz="1100" b="1" kern="1200" dirty="0" err="1"/>
            <a:t>дизайнерских</a:t>
          </a:r>
          <a:r>
            <a:rPr lang="en-US" sz="1100" b="1" kern="1200" dirty="0"/>
            <a:t> </a:t>
          </a:r>
          <a:r>
            <a:rPr lang="en-US" sz="1100" b="1" kern="1200" dirty="0" err="1"/>
            <a:t>тканей</a:t>
          </a:r>
          <a:r>
            <a:rPr lang="en-US" sz="1100" b="1" kern="1200" dirty="0"/>
            <a:t>»;</a:t>
          </a:r>
          <a:endParaRPr lang="ru-RU" sz="1100" b="1" kern="1200" dirty="0"/>
        </a:p>
      </dsp:txBody>
      <dsp:txXfrm rot="10800000">
        <a:off x="1715673" y="1600641"/>
        <a:ext cx="5893406" cy="410758"/>
      </dsp:txXfrm>
    </dsp:sp>
    <dsp:sp modelId="{67B4D064-CB9B-490E-B919-6F96EF86FA36}">
      <dsp:nvSpPr>
        <dsp:cNvPr id="0" name=""/>
        <dsp:cNvSpPr/>
      </dsp:nvSpPr>
      <dsp:spPr>
        <a:xfrm>
          <a:off x="1407605" y="1600641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054132-2CCE-4D00-BBED-386F2CA3A79F}">
      <dsp:nvSpPr>
        <dsp:cNvPr id="0" name=""/>
        <dsp:cNvSpPr/>
      </dsp:nvSpPr>
      <dsp:spPr>
        <a:xfrm rot="10800000">
          <a:off x="1612984" y="2134015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развита</a:t>
          </a:r>
          <a:r>
            <a:rPr lang="en-US" sz="1100" b="1" kern="1200" dirty="0"/>
            <a:t> </a:t>
          </a:r>
          <a:r>
            <a:rPr lang="en-US" sz="1100" b="1" kern="1200" dirty="0" err="1"/>
            <a:t>мелкая</a:t>
          </a:r>
          <a:r>
            <a:rPr lang="en-US" sz="1100" b="1" kern="1200" dirty="0"/>
            <a:t> </a:t>
          </a:r>
          <a:r>
            <a:rPr lang="en-US" sz="1100" b="1" kern="1200" dirty="0" err="1"/>
            <a:t>моторика</a:t>
          </a:r>
          <a:r>
            <a:rPr lang="en-US" sz="1100" b="1" kern="1200" dirty="0"/>
            <a:t>, </a:t>
          </a:r>
          <a:r>
            <a:rPr lang="en-US" sz="1100" b="1" kern="1200" dirty="0" err="1"/>
            <a:t>мышление</a:t>
          </a:r>
          <a:r>
            <a:rPr lang="en-US" sz="1100" b="1" kern="1200" dirty="0"/>
            <a:t>, </a:t>
          </a:r>
          <a:r>
            <a:rPr lang="en-US" sz="1100" b="1" kern="1200" dirty="0" err="1"/>
            <a:t>внимание</a:t>
          </a:r>
          <a:r>
            <a:rPr lang="en-US" sz="1100" b="1" kern="1200" dirty="0"/>
            <a:t>, </a:t>
          </a:r>
          <a:r>
            <a:rPr lang="en-US" sz="1100" b="1" kern="1200" dirty="0" err="1"/>
            <a:t>речь</a:t>
          </a:r>
          <a:r>
            <a:rPr lang="en-US" sz="1100" b="1" kern="1200" dirty="0"/>
            <a:t>;</a:t>
          </a:r>
          <a:endParaRPr lang="ru-RU" sz="1100" b="1" kern="1200" dirty="0"/>
        </a:p>
      </dsp:txBody>
      <dsp:txXfrm rot="10800000">
        <a:off x="1715673" y="2134015"/>
        <a:ext cx="5893406" cy="410758"/>
      </dsp:txXfrm>
    </dsp:sp>
    <dsp:sp modelId="{56C16678-8D64-42F1-87FE-E04EC4C9764C}">
      <dsp:nvSpPr>
        <dsp:cNvPr id="0" name=""/>
        <dsp:cNvSpPr/>
      </dsp:nvSpPr>
      <dsp:spPr>
        <a:xfrm>
          <a:off x="1407605" y="2134015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57A9A-5016-469E-9A91-D62D44F6D36B}">
      <dsp:nvSpPr>
        <dsp:cNvPr id="0" name=""/>
        <dsp:cNvSpPr/>
      </dsp:nvSpPr>
      <dsp:spPr>
        <a:xfrm rot="10800000">
          <a:off x="1612984" y="2667388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воспитана</a:t>
          </a:r>
          <a:r>
            <a:rPr lang="en-US" sz="1100" b="1" kern="1200" dirty="0"/>
            <a:t> </a:t>
          </a:r>
          <a:r>
            <a:rPr lang="en-US" sz="1100" b="1" kern="1200" dirty="0" err="1"/>
            <a:t>усидчивость</a:t>
          </a:r>
          <a:r>
            <a:rPr lang="en-US" sz="1100" b="1" kern="1200" dirty="0"/>
            <a:t>, </a:t>
          </a:r>
          <a:r>
            <a:rPr lang="en-US" sz="1100" b="1" kern="1200" dirty="0" err="1"/>
            <a:t>самостоятельность</a:t>
          </a:r>
          <a:r>
            <a:rPr lang="en-US" sz="1100" b="1" kern="1200" dirty="0"/>
            <a:t>;</a:t>
          </a:r>
          <a:endParaRPr lang="ru-RU" sz="1100" b="1" kern="1200" dirty="0"/>
        </a:p>
      </dsp:txBody>
      <dsp:txXfrm rot="10800000">
        <a:off x="1715673" y="2667388"/>
        <a:ext cx="5893406" cy="410758"/>
      </dsp:txXfrm>
    </dsp:sp>
    <dsp:sp modelId="{DAE5D30F-ADBF-4B67-A79F-E178458F4E07}">
      <dsp:nvSpPr>
        <dsp:cNvPr id="0" name=""/>
        <dsp:cNvSpPr/>
      </dsp:nvSpPr>
      <dsp:spPr>
        <a:xfrm>
          <a:off x="1407605" y="2667388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7E8675-775F-433D-9F2A-654EFB81860E}">
      <dsp:nvSpPr>
        <dsp:cNvPr id="0" name=""/>
        <dsp:cNvSpPr/>
      </dsp:nvSpPr>
      <dsp:spPr>
        <a:xfrm rot="10800000">
          <a:off x="1612984" y="3200761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создана</a:t>
          </a:r>
          <a:r>
            <a:rPr lang="en-US" sz="1100" b="1" kern="1200" dirty="0"/>
            <a:t> </a:t>
          </a:r>
          <a:r>
            <a:rPr lang="en-US" sz="1100" b="1" kern="1200" dirty="0" err="1"/>
            <a:t>коллекция</a:t>
          </a:r>
          <a:r>
            <a:rPr lang="en-US" sz="1100" b="1" kern="1200" dirty="0"/>
            <a:t> </a:t>
          </a:r>
          <a:r>
            <a:rPr lang="en-US" sz="1100" b="1" kern="1200" dirty="0" err="1"/>
            <a:t>дизайнерских</a:t>
          </a:r>
          <a:r>
            <a:rPr lang="en-US" sz="1100" b="1" kern="1200" dirty="0"/>
            <a:t> </a:t>
          </a:r>
          <a:r>
            <a:rPr lang="en-US" sz="1100" b="1" kern="1200" dirty="0" err="1"/>
            <a:t>тканей</a:t>
          </a:r>
          <a:r>
            <a:rPr lang="en-US" sz="1100" b="1" kern="1200" dirty="0"/>
            <a:t> (</a:t>
          </a:r>
          <a:r>
            <a:rPr lang="en-US" sz="1100" b="1" kern="1200" dirty="0" err="1"/>
            <a:t>из</a:t>
          </a:r>
          <a:r>
            <a:rPr lang="en-US" sz="1100" b="1" kern="1200" dirty="0"/>
            <a:t> </a:t>
          </a:r>
          <a:r>
            <a:rPr lang="en-US" sz="1100" b="1" kern="1200" dirty="0" err="1"/>
            <a:t>бумаги</a:t>
          </a:r>
          <a:r>
            <a:rPr lang="en-US" sz="1100" b="1" kern="1200" dirty="0"/>
            <a:t> и </a:t>
          </a:r>
          <a:r>
            <a:rPr lang="en-US" sz="1100" b="1" kern="1200" dirty="0" err="1"/>
            <a:t>ситца</a:t>
          </a:r>
          <a:r>
            <a:rPr lang="en-US" sz="1100" b="1" kern="1200" dirty="0"/>
            <a:t>);</a:t>
          </a:r>
          <a:endParaRPr lang="ru-RU" sz="1100" b="1" kern="1200" dirty="0"/>
        </a:p>
      </dsp:txBody>
      <dsp:txXfrm rot="10800000">
        <a:off x="1715673" y="3200761"/>
        <a:ext cx="5893406" cy="410758"/>
      </dsp:txXfrm>
    </dsp:sp>
    <dsp:sp modelId="{A94C04B0-F0F5-4CFE-8C31-8C0C1851898D}">
      <dsp:nvSpPr>
        <dsp:cNvPr id="0" name=""/>
        <dsp:cNvSpPr/>
      </dsp:nvSpPr>
      <dsp:spPr>
        <a:xfrm>
          <a:off x="1407605" y="3200761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658762-AA09-44F1-ACC6-D0EB7344B0AF}">
      <dsp:nvSpPr>
        <dsp:cNvPr id="0" name=""/>
        <dsp:cNvSpPr/>
      </dsp:nvSpPr>
      <dsp:spPr>
        <a:xfrm rot="10800000">
          <a:off x="1612984" y="3734135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созданы</a:t>
          </a:r>
          <a:r>
            <a:rPr lang="en-US" sz="1100" b="1" kern="1200" dirty="0"/>
            <a:t> </a:t>
          </a:r>
          <a:r>
            <a:rPr lang="en-US" sz="1100" b="1" kern="1200" dirty="0" err="1"/>
            <a:t>модели</a:t>
          </a:r>
          <a:r>
            <a:rPr lang="en-US" sz="1100" b="1" kern="1200" dirty="0"/>
            <a:t> </a:t>
          </a:r>
          <a:r>
            <a:rPr lang="en-US" sz="1100" b="1" kern="1200" dirty="0" err="1"/>
            <a:t>одежды</a:t>
          </a:r>
          <a:r>
            <a:rPr lang="en-US" sz="1100" b="1" kern="1200" dirty="0"/>
            <a:t> </a:t>
          </a:r>
          <a:r>
            <a:rPr lang="en-US" sz="1100" b="1" kern="1200" dirty="0" err="1"/>
            <a:t>для</a:t>
          </a:r>
          <a:r>
            <a:rPr lang="en-US" sz="1100" b="1" kern="1200" dirty="0"/>
            <a:t> </a:t>
          </a:r>
          <a:r>
            <a:rPr lang="en-US" sz="1100" b="1" kern="1200" dirty="0" err="1"/>
            <a:t>бумажной</a:t>
          </a:r>
          <a:r>
            <a:rPr lang="en-US" sz="1100" b="1" kern="1200" dirty="0"/>
            <a:t> </a:t>
          </a:r>
          <a:r>
            <a:rPr lang="en-US" sz="1100" b="1" kern="1200" dirty="0" err="1"/>
            <a:t>куклы</a:t>
          </a:r>
          <a:r>
            <a:rPr lang="en-US" sz="1100" b="1" kern="1200" dirty="0"/>
            <a:t> и с </a:t>
          </a:r>
          <a:r>
            <a:rPr lang="en-US" sz="1100" b="1" kern="1200" dirty="0" err="1"/>
            <a:t>помощью</a:t>
          </a:r>
          <a:r>
            <a:rPr lang="en-US" sz="1100" b="1" kern="1200" dirty="0"/>
            <a:t> </a:t>
          </a:r>
          <a:r>
            <a:rPr lang="en-US" sz="1100" b="1" kern="1200" dirty="0" err="1"/>
            <a:t>родителей</a:t>
          </a:r>
          <a:r>
            <a:rPr lang="en-US" sz="1100" b="1" kern="1200" dirty="0"/>
            <a:t> </a:t>
          </a:r>
          <a:r>
            <a:rPr lang="en-US" sz="1100" b="1" kern="1200" dirty="0" err="1"/>
            <a:t>одежда</a:t>
          </a:r>
          <a:r>
            <a:rPr lang="en-US" sz="1100" b="1" kern="1200" dirty="0"/>
            <a:t> </a:t>
          </a:r>
          <a:r>
            <a:rPr lang="en-US" sz="1100" b="1" kern="1200" dirty="0" err="1"/>
            <a:t>для</a:t>
          </a:r>
          <a:r>
            <a:rPr lang="en-US" sz="1100" b="1" kern="1200" dirty="0"/>
            <a:t> </a:t>
          </a:r>
          <a:r>
            <a:rPr lang="en-US" sz="1100" b="1" kern="1200" dirty="0" err="1"/>
            <a:t>пластмассовой</a:t>
          </a:r>
          <a:r>
            <a:rPr lang="en-US" sz="1100" b="1" kern="1200" dirty="0"/>
            <a:t> </a:t>
          </a:r>
          <a:r>
            <a:rPr lang="en-US" sz="1100" b="1" kern="1200" dirty="0" err="1"/>
            <a:t>куклы</a:t>
          </a:r>
          <a:r>
            <a:rPr lang="en-US" sz="1100" b="1" kern="1200" dirty="0"/>
            <a:t>;</a:t>
          </a:r>
          <a:endParaRPr lang="ru-RU" sz="1100" b="1" kern="1200" dirty="0"/>
        </a:p>
      </dsp:txBody>
      <dsp:txXfrm rot="10800000">
        <a:off x="1715673" y="3734135"/>
        <a:ext cx="5893406" cy="410758"/>
      </dsp:txXfrm>
    </dsp:sp>
    <dsp:sp modelId="{9E9311F6-4FEE-4223-82FB-6786790C89B9}">
      <dsp:nvSpPr>
        <dsp:cNvPr id="0" name=""/>
        <dsp:cNvSpPr/>
      </dsp:nvSpPr>
      <dsp:spPr>
        <a:xfrm>
          <a:off x="1407605" y="3734135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BA14E0-88FD-4C71-946B-43732D07D6F2}">
      <dsp:nvSpPr>
        <dsp:cNvPr id="0" name=""/>
        <dsp:cNvSpPr/>
      </dsp:nvSpPr>
      <dsp:spPr>
        <a:xfrm rot="10800000">
          <a:off x="1612984" y="4267508"/>
          <a:ext cx="5996095" cy="41075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13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родители</a:t>
          </a:r>
          <a:r>
            <a:rPr lang="en-US" sz="1100" b="1" kern="1200" dirty="0"/>
            <a:t> </a:t>
          </a:r>
          <a:r>
            <a:rPr lang="en-US" sz="1100" b="1" kern="1200" dirty="0" err="1"/>
            <a:t>вовлечены</a:t>
          </a:r>
          <a:r>
            <a:rPr lang="en-US" sz="1100" b="1" kern="1200" dirty="0"/>
            <a:t> в </a:t>
          </a:r>
          <a:r>
            <a:rPr lang="ru-RU" sz="1100" b="1" kern="1200" dirty="0"/>
            <a:t>совместную </a:t>
          </a:r>
          <a:r>
            <a:rPr lang="en-US" sz="1100" b="1" kern="1200" dirty="0" err="1"/>
            <a:t>проектную</a:t>
          </a:r>
          <a:r>
            <a:rPr lang="en-US" sz="1100" b="1" kern="1200" dirty="0"/>
            <a:t> </a:t>
          </a:r>
          <a:r>
            <a:rPr lang="en-US" sz="1100" b="1" kern="1200" dirty="0" err="1"/>
            <a:t>деятельность</a:t>
          </a:r>
          <a:r>
            <a:rPr lang="en-US" sz="1100" b="1" kern="1200" dirty="0"/>
            <a:t>.</a:t>
          </a:r>
          <a:endParaRPr lang="ru-RU" sz="1100" b="1" kern="1200" dirty="0"/>
        </a:p>
      </dsp:txBody>
      <dsp:txXfrm rot="10800000">
        <a:off x="1715673" y="4267508"/>
        <a:ext cx="5893406" cy="410758"/>
      </dsp:txXfrm>
    </dsp:sp>
    <dsp:sp modelId="{EA9F7435-A1E7-4E69-B7EE-BB997FB6C550}">
      <dsp:nvSpPr>
        <dsp:cNvPr id="0" name=""/>
        <dsp:cNvSpPr/>
      </dsp:nvSpPr>
      <dsp:spPr>
        <a:xfrm>
          <a:off x="1407605" y="4267508"/>
          <a:ext cx="410758" cy="410758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4400" y="574675"/>
            <a:ext cx="3778250" cy="283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8732" y="3590706"/>
            <a:ext cx="8552104" cy="340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638657" cy="377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50912" y="0"/>
            <a:ext cx="4638657" cy="377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7181410"/>
            <a:ext cx="4638657" cy="377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050912" y="7181410"/>
            <a:ext cx="4638657" cy="377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DCB1646A-54E4-4D9E-8C14-271CEF9D82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1F6FC8-58C6-44B6-B3D8-EC5434572DC8}" type="slidenum">
              <a:rPr lang="ru-RU"/>
              <a:pPr/>
              <a:t>1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4"/>
            <a:ext cx="7184755" cy="3087849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F8C9AB-A04E-4732-9971-044A3BF1B569}" type="slidenum">
              <a:rPr lang="ru-RU"/>
              <a:pPr/>
              <a:t>10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Целью</a:t>
            </a:r>
            <a:r>
              <a:rPr lang="ru-RU" sz="1400" b="1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ru-RU" sz="1400" b="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занятия по и</a:t>
            </a: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зготовлению дизайнерской ткани с геометрическим рисунком в технике аппликации </a:t>
            </a:r>
            <a:r>
              <a:rPr lang="ru-RU" sz="1400" b="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было</a:t>
            </a: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познакомить детей с понятием «дизайнерская ткань», формировать умение работать с бумагой в технике аппликации, развивать умение видеть закономерность и продолжать узор из геометрических фигур.</a:t>
            </a:r>
          </a:p>
          <a:p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А на</a:t>
            </a:r>
            <a:r>
              <a:rPr lang="ru-RU" sz="140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занятии «Мы – морозы» ребята 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учились работать с красками без образцов и шаблонов, развивать воображение, творческие способности.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2F0F6F-76EF-4B5F-B14C-DDBE940832CF}" type="slidenum">
              <a:rPr lang="ru-RU"/>
              <a:pPr/>
              <a:t>11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7575" y="574675"/>
            <a:ext cx="3776663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8732" y="3590706"/>
            <a:ext cx="8552104" cy="33381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На этом занятии</a:t>
            </a:r>
            <a:r>
              <a:rPr lang="ru-RU" sz="1400" b="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у детей 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формировалось умение работать в нетрадиционной технике — оттиск штампами, ребята учились повторять узор по образцу и создавать свой дизайн на бумаге, повторили понятия «слева» и «справа», учились работать с красками без образцов и шаблонов, развивали воображение, творческие способности.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4255E5-7140-4CDD-A47D-88A7D43B8F23}" type="slidenum">
              <a:rPr lang="ru-RU"/>
              <a:pPr/>
              <a:t>12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Перед</a:t>
            </a:r>
            <a:r>
              <a:rPr lang="ru-RU" sz="140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ребятами была поставлена задача - 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изготовление модели одежды из дизайнерской ткани, выполненной в технике аппликации, для бумажной (фанерной) куклы.</a:t>
            </a:r>
            <a:r>
              <a:rPr lang="ru-RU" sz="140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Ребята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учились работе с разными мерками.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8D4728-91C6-4C8A-8BE3-CAC439BA6D60}" type="slidenum">
              <a:rPr lang="ru-RU"/>
              <a:pPr/>
              <a:t>13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8733" y="3590706"/>
            <a:ext cx="8554348" cy="33381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/>
              <a:t>Подбирали</a:t>
            </a:r>
            <a:r>
              <a:rPr lang="ru-RU" sz="1400" baseline="0" dirty="0"/>
              <a:t> по своему вкусу бумажную ткань.</a:t>
            </a:r>
            <a:endParaRPr lang="ru-RU" sz="14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4FB042-6691-45A5-B4F4-8AFE8D31CA74}" type="slidenum">
              <a:rPr lang="ru-RU"/>
              <a:pPr/>
              <a:t>14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/>
              <a:t>С помощью воспитателя откладывали нужные размеры,</a:t>
            </a:r>
            <a:r>
              <a:rPr lang="ru-RU" sz="1400" baseline="0" dirty="0"/>
              <a:t> чтобы получить простейшую выкройку, которую самостоятельно вырезали.</a:t>
            </a:r>
            <a:endParaRPr lang="ru-RU" sz="14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7C94EB-284D-4AD4-B062-F784ADD1FFFE}" type="slidenum">
              <a:rPr lang="ru-RU"/>
              <a:pPr/>
              <a:t>15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8733" y="3590706"/>
            <a:ext cx="8554348" cy="33381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/>
              <a:t>Начинали</a:t>
            </a:r>
            <a:r>
              <a:rPr lang="ru-RU" sz="1400" baseline="0" dirty="0"/>
              <a:t> с простых вещей – шапочка, потом переходили к одежде посложнее.</a:t>
            </a:r>
            <a:endParaRPr lang="ru-RU" sz="14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D4E34A-F7B7-4EA2-B1C0-912FAF4D3752}" type="slidenum">
              <a:rPr lang="ru-RU"/>
              <a:pPr/>
              <a:t>16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dirty="0"/>
              <a:t>Так как кукла – плоская, то решено</a:t>
            </a:r>
            <a:r>
              <a:rPr lang="ru-RU" sz="1400" baseline="0" dirty="0"/>
              <a:t> было вырезать только лицевую часть одежды, но при этом не забыть приклеить заклепки, чтобы вещи не спадали. </a:t>
            </a:r>
            <a:endParaRPr lang="ru-RU"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2E3887-421C-4234-A5A5-D9172F462D40}" type="slidenum">
              <a:rPr lang="ru-RU"/>
              <a:pPr/>
              <a:t>17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200" dirty="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Идея организации и обеспечения взаимопроникновения разных видов деятельности, которые помогают ребенку овладевать средствами и способами освоения необходимого для данного возраста уровня математической культуры и дают возможность проявлять самостоятельность, реализовывать позицию субъекта в процессе математической деятельности, была отражена в ходе реализации поставленных задач.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54400" y="574675"/>
            <a:ext cx="3778250" cy="2833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CB1646A-54E4-4D9E-8C14-271CEF9D821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8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858ABB-AF22-48BC-A6E2-5793ADF242D5}" type="slidenum">
              <a:rPr lang="ru-RU"/>
              <a:pPr/>
              <a:t>2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5988" y="574675"/>
            <a:ext cx="3778250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8733" y="3590706"/>
            <a:ext cx="8554348" cy="33381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>
              <a:lnSpc>
                <a:spcPct val="14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затрудняются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реальной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угасанию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возникновению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43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эстетических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en-U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54400" y="574675"/>
            <a:ext cx="3778250" cy="2833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Для решения данной проблемы нами был разработан долгосрочный проект «Мы дизайнеры одежды»  для детей старшего дошкольного возраста.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DCB1646A-54E4-4D9E-8C14-271CEF9D821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8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42B79E-E09D-42D4-A476-EE6ABDDD1AB1}" type="slidenum">
              <a:rPr lang="ru-RU"/>
              <a:pPr/>
              <a:t>4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400" dirty="0">
                <a:solidFill>
                  <a:srgbClr val="0000FF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Цель проекта — показать важность применения математических знаний в жизни человека; научить создавать дизайнерские ткани в различных техниках; сформировать представления об основах моделирования одежды. Задачи вы видите на слайде.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26539C-75FF-40A3-8735-3FA7B4FE72F7}" type="slidenum">
              <a:rPr lang="ru-RU"/>
              <a:pPr/>
              <a:t>5</a:t>
            </a:fld>
            <a:endParaRPr 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7575" y="574675"/>
            <a:ext cx="3776663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8732" y="3590706"/>
            <a:ext cx="8552104" cy="33381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/>
              <a:t>Ожидаемые результаты представлены на слайде.  В работу над проектом мы активно привлекли родителей.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9879A5-F645-43A3-9D09-DFD127226B86}" type="slidenum">
              <a:rPr lang="ru-RU"/>
              <a:pPr/>
              <a:t>6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У Алисы </a:t>
            </a:r>
            <a:r>
              <a:rPr lang="ru-RU" sz="1400" b="0" kern="1200" dirty="0" err="1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Тропиной</a:t>
            </a: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мама дизайнер одежды. Пригласили её в группу и взяли у неё интервью.  Целью</a:t>
            </a:r>
            <a:r>
              <a:rPr lang="ru-RU" sz="1400" b="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и</a:t>
            </a: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нтервью с Надеждой Петровной было</a:t>
            </a:r>
            <a:r>
              <a:rPr lang="ru-RU" sz="1400" b="1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: 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познакомить детей с профессией дизайнер одежды, познакомить с оборудованием и инструментами, показать с помощью презентации рабочее место швеи, рассказать о видах тканей, рассказать о том, какие математические знания нужны при моделировании одежды.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93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7A1E8A-42D2-4CC8-82EB-274C2B55CA4A}" type="slidenum">
              <a:rPr lang="ru-RU"/>
              <a:pPr/>
              <a:t>7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Надежда Петровна рассказала ребятам об истории появления одежды, показала фото с древними иглами, сделанными из костей, найденными при археологических раскопках. Показала, как менялись инструменты для шитья — от первых игл до современных машин. В процессе рассказа демонстрировала виды тканей, пуговиц и другой фурнитуры, необходимой для создания одежды.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607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DDE480-C4CA-4729-A3AC-9F43261C9D83}" type="slidenum">
              <a:rPr lang="ru-RU"/>
              <a:pPr/>
              <a:t>8</a:t>
            </a:fld>
            <a:endParaRPr 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457575" y="574675"/>
            <a:ext cx="3776663" cy="2833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8732" y="3590706"/>
            <a:ext cx="8552104" cy="33381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На занятии было показано,</a:t>
            </a:r>
            <a:r>
              <a:rPr lang="ru-RU" sz="1400" kern="1200" baseline="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как создается выкройка из бумаги, как она переносится на ткань. </a:t>
            </a:r>
            <a:endParaRPr lang="ru-RU" sz="1400" kern="120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ru-RU" sz="1400" kern="120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91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72203A-054D-4F80-96F6-A45F66AA0EA2}" type="slidenum">
              <a:rPr lang="ru-RU"/>
              <a:pPr/>
              <a:t>9</a:t>
            </a:fld>
            <a:endParaRPr 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771525"/>
            <a:ext cx="3709988" cy="2782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607589" y="3824175"/>
            <a:ext cx="7184755" cy="3023870"/>
          </a:xfrm>
          <a:prstGeom prst="rect">
            <a:avLst/>
          </a:prstGeom>
          <a:noFill/>
          <a:ln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На примере куклы была показана простейшая выкройка юбки.</a:t>
            </a:r>
            <a:r>
              <a:rPr lang="ru-RU" sz="1400" b="1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ru-RU" sz="1400" b="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Целью занятия было: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изготовление модели одежды для групповой куклы из дизайнерской ткани, знакомство с инструментами швеи, с терминами «лицевая» и «изнаночная» стороны, повторение понятий спереди, сзади.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ru-RU" sz="1200" kern="1200" dirty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8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31" y="2347916"/>
            <a:ext cx="8567976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650" y="4283075"/>
            <a:ext cx="7055326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342786" indent="0" algn="ctr">
              <a:buNone/>
              <a:defRPr/>
            </a:lvl2pPr>
            <a:lvl3pPr marL="685571" indent="0" algn="ctr">
              <a:buNone/>
              <a:defRPr/>
            </a:lvl3pPr>
            <a:lvl4pPr marL="1028357" indent="0" algn="ctr">
              <a:buNone/>
              <a:defRPr/>
            </a:lvl4pPr>
            <a:lvl5pPr marL="1371143" indent="0" algn="ctr">
              <a:buNone/>
              <a:defRPr/>
            </a:lvl5pPr>
            <a:lvl6pPr marL="1713929" indent="0" algn="ctr">
              <a:buNone/>
              <a:defRPr/>
            </a:lvl6pPr>
            <a:lvl7pPr marL="2056714" indent="0" algn="ctr">
              <a:buNone/>
              <a:defRPr/>
            </a:lvl7pPr>
            <a:lvl8pPr marL="2399500" indent="0" algn="ctr">
              <a:buNone/>
              <a:defRPr/>
            </a:lvl8pPr>
            <a:lvl9pPr marL="2742285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3418" y="627063"/>
            <a:ext cx="2150724" cy="6234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248" y="627063"/>
            <a:ext cx="6299795" cy="6234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48" y="627066"/>
            <a:ext cx="8602895" cy="125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48" y="627066"/>
            <a:ext cx="8602895" cy="125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5118882" y="2101853"/>
            <a:ext cx="2036441" cy="47593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07700" y="2101853"/>
            <a:ext cx="2036442" cy="4759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041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01" y="4857753"/>
            <a:ext cx="8566389" cy="15017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801" y="3203577"/>
            <a:ext cx="8566389" cy="165417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786" indent="0">
              <a:buNone/>
              <a:defRPr sz="1350"/>
            </a:lvl2pPr>
            <a:lvl3pPr marL="685571" indent="0">
              <a:buNone/>
              <a:defRPr sz="1200"/>
            </a:lvl3pPr>
            <a:lvl4pPr marL="1028357" indent="0">
              <a:buNone/>
              <a:defRPr sz="1050"/>
            </a:lvl4pPr>
            <a:lvl5pPr marL="1371143" indent="0">
              <a:buNone/>
              <a:defRPr sz="1050"/>
            </a:lvl5pPr>
            <a:lvl6pPr marL="1713929" indent="0">
              <a:buNone/>
              <a:defRPr sz="1050"/>
            </a:lvl6pPr>
            <a:lvl7pPr marL="2056714" indent="0">
              <a:buNone/>
              <a:defRPr sz="1050"/>
            </a:lvl7pPr>
            <a:lvl8pPr marL="2399500" indent="0">
              <a:buNone/>
              <a:defRPr sz="1050"/>
            </a:lvl8pPr>
            <a:lvl9pPr marL="2742285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247" y="2101853"/>
            <a:ext cx="4225260" cy="4759325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8882" y="2101853"/>
            <a:ext cx="4225260" cy="4759325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747" y="303216"/>
            <a:ext cx="9071135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747" y="1692275"/>
            <a:ext cx="4452237" cy="704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6" indent="0">
              <a:buNone/>
              <a:defRPr sz="1500" b="1"/>
            </a:lvl2pPr>
            <a:lvl3pPr marL="685571" indent="0">
              <a:buNone/>
              <a:defRPr sz="1350" b="1"/>
            </a:lvl3pPr>
            <a:lvl4pPr marL="1028357" indent="0">
              <a:buNone/>
              <a:defRPr sz="1200" b="1"/>
            </a:lvl4pPr>
            <a:lvl5pPr marL="1371143" indent="0">
              <a:buNone/>
              <a:defRPr sz="1200" b="1"/>
            </a:lvl5pPr>
            <a:lvl6pPr marL="1713929" indent="0">
              <a:buNone/>
              <a:defRPr sz="1200" b="1"/>
            </a:lvl6pPr>
            <a:lvl7pPr marL="2056714" indent="0">
              <a:buNone/>
              <a:defRPr sz="1200" b="1"/>
            </a:lvl7pPr>
            <a:lvl8pPr marL="2399500" indent="0">
              <a:buNone/>
              <a:defRPr sz="1200" b="1"/>
            </a:lvl8pPr>
            <a:lvl9pPr marL="274228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747" y="2397125"/>
            <a:ext cx="4452237" cy="435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470" y="1692275"/>
            <a:ext cx="4455411" cy="7048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6" indent="0">
              <a:buNone/>
              <a:defRPr sz="1500" b="1"/>
            </a:lvl2pPr>
            <a:lvl3pPr marL="685571" indent="0">
              <a:buNone/>
              <a:defRPr sz="1350" b="1"/>
            </a:lvl3pPr>
            <a:lvl4pPr marL="1028357" indent="0">
              <a:buNone/>
              <a:defRPr sz="1200" b="1"/>
            </a:lvl4pPr>
            <a:lvl5pPr marL="1371143" indent="0">
              <a:buNone/>
              <a:defRPr sz="1200" b="1"/>
            </a:lvl5pPr>
            <a:lvl6pPr marL="1713929" indent="0">
              <a:buNone/>
              <a:defRPr sz="1200" b="1"/>
            </a:lvl6pPr>
            <a:lvl7pPr marL="2056714" indent="0">
              <a:buNone/>
              <a:defRPr sz="1200" b="1"/>
            </a:lvl7pPr>
            <a:lvl8pPr marL="2399500" indent="0">
              <a:buNone/>
              <a:defRPr sz="1200" b="1"/>
            </a:lvl8pPr>
            <a:lvl9pPr marL="274228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470" y="2397125"/>
            <a:ext cx="4455411" cy="435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745" y="301628"/>
            <a:ext cx="3315766" cy="12795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143" y="301625"/>
            <a:ext cx="5634738" cy="6451600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745" y="1581153"/>
            <a:ext cx="3315766" cy="5172075"/>
          </a:xfrm>
        </p:spPr>
        <p:txBody>
          <a:bodyPr/>
          <a:lstStyle>
            <a:lvl1pPr marL="0" indent="0">
              <a:buNone/>
              <a:defRPr sz="1050"/>
            </a:lvl1pPr>
            <a:lvl2pPr marL="342786" indent="0">
              <a:buNone/>
              <a:defRPr sz="900"/>
            </a:lvl2pPr>
            <a:lvl3pPr marL="685571" indent="0">
              <a:buNone/>
              <a:defRPr sz="750"/>
            </a:lvl3pPr>
            <a:lvl4pPr marL="1028357" indent="0">
              <a:buNone/>
              <a:defRPr sz="675"/>
            </a:lvl4pPr>
            <a:lvl5pPr marL="1371143" indent="0">
              <a:buNone/>
              <a:defRPr sz="675"/>
            </a:lvl5pPr>
            <a:lvl6pPr marL="1713929" indent="0">
              <a:buNone/>
              <a:defRPr sz="675"/>
            </a:lvl6pPr>
            <a:lvl7pPr marL="2056714" indent="0">
              <a:buNone/>
              <a:defRPr sz="675"/>
            </a:lvl7pPr>
            <a:lvl8pPr marL="2399500" indent="0">
              <a:buNone/>
              <a:defRPr sz="675"/>
            </a:lvl8pPr>
            <a:lvl9pPr marL="2742285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128" y="5291141"/>
            <a:ext cx="6047423" cy="6254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128" y="674691"/>
            <a:ext cx="6047423" cy="4537075"/>
          </a:xfrm>
        </p:spPr>
        <p:txBody>
          <a:bodyPr/>
          <a:lstStyle>
            <a:lvl1pPr marL="0" indent="0">
              <a:buNone/>
              <a:defRPr sz="2399"/>
            </a:lvl1pPr>
            <a:lvl2pPr marL="342786" indent="0">
              <a:buNone/>
              <a:defRPr sz="2099"/>
            </a:lvl2pPr>
            <a:lvl3pPr marL="685571" indent="0">
              <a:buNone/>
              <a:defRPr sz="1800"/>
            </a:lvl3pPr>
            <a:lvl4pPr marL="1028357" indent="0">
              <a:buNone/>
              <a:defRPr sz="1500"/>
            </a:lvl4pPr>
            <a:lvl5pPr marL="1371143" indent="0">
              <a:buNone/>
              <a:defRPr sz="1500"/>
            </a:lvl5pPr>
            <a:lvl6pPr marL="1713929" indent="0">
              <a:buNone/>
              <a:defRPr sz="1500"/>
            </a:lvl6pPr>
            <a:lvl7pPr marL="2056714" indent="0">
              <a:buNone/>
              <a:defRPr sz="1500"/>
            </a:lvl7pPr>
            <a:lvl8pPr marL="2399500" indent="0">
              <a:buNone/>
              <a:defRPr sz="1500"/>
            </a:lvl8pPr>
            <a:lvl9pPr marL="2742285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128" y="5916613"/>
            <a:ext cx="6047423" cy="887412"/>
          </a:xfrm>
        </p:spPr>
        <p:txBody>
          <a:bodyPr/>
          <a:lstStyle>
            <a:lvl1pPr marL="0" indent="0">
              <a:buNone/>
              <a:defRPr sz="1050"/>
            </a:lvl1pPr>
            <a:lvl2pPr marL="342786" indent="0">
              <a:buNone/>
              <a:defRPr sz="900"/>
            </a:lvl2pPr>
            <a:lvl3pPr marL="685571" indent="0">
              <a:buNone/>
              <a:defRPr sz="750"/>
            </a:lvl3pPr>
            <a:lvl4pPr marL="1028357" indent="0">
              <a:buNone/>
              <a:defRPr sz="675"/>
            </a:lvl4pPr>
            <a:lvl5pPr marL="1371143" indent="0">
              <a:buNone/>
              <a:defRPr sz="675"/>
            </a:lvl5pPr>
            <a:lvl6pPr marL="1713929" indent="0">
              <a:buNone/>
              <a:defRPr sz="675"/>
            </a:lvl6pPr>
            <a:lvl7pPr marL="2056714" indent="0">
              <a:buNone/>
              <a:defRPr sz="675"/>
            </a:lvl7pPr>
            <a:lvl8pPr marL="2399500" indent="0">
              <a:buNone/>
              <a:defRPr sz="675"/>
            </a:lvl8pPr>
            <a:lvl9pPr marL="2742285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A647"/>
            </a:gs>
            <a:gs pos="100000">
              <a:srgbClr val="FFFFFF"/>
            </a:gs>
          </a:gsLst>
          <a:path path="shape">
            <a:fillToRect l="29999" t="29999" r="70001" b="70001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1663" y="4829175"/>
            <a:ext cx="2615788" cy="2547938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248" y="627066"/>
            <a:ext cx="8602895" cy="1258887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248" y="2101853"/>
            <a:ext cx="8602895" cy="4759325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90000" tIns="8532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0"/>
            <a:r>
              <a:rPr lang="en-GB"/>
              <a:t>Девятый уровень структурыОбразец текста</a:t>
            </a:r>
          </a:p>
          <a:p>
            <a:pPr lvl="0"/>
            <a:r>
              <a:rPr lang="en-GB"/>
              <a:t>Второй уровень</a:t>
            </a:r>
          </a:p>
          <a:p>
            <a:pPr lvl="0"/>
            <a:r>
              <a:rPr lang="en-GB"/>
              <a:t>Третий уровень</a:t>
            </a:r>
          </a:p>
          <a:p>
            <a:pPr lvl="0"/>
            <a:r>
              <a:rPr lang="en-GB"/>
              <a:t>Четвертый уровень</a:t>
            </a:r>
          </a:p>
          <a:p>
            <a:pPr lvl="0"/>
            <a:r>
              <a:rPr lang="en-GB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0" r:id="rId12"/>
    <p:sldLayoutId id="2147483701" r:id="rId13"/>
  </p:sldLayoutIdLst>
  <p:txStyles>
    <p:titleStyle>
      <a:lvl1pPr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+mj-lt"/>
          <a:ea typeface="+mj-ea"/>
          <a:cs typeface="+mj-cs"/>
        </a:defRPr>
      </a:lvl1pPr>
      <a:lvl2pPr marL="557026" indent="-214241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marL="856964" indent="-171393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marL="1199750" indent="-171393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marL="1542536" indent="-171393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1885321" indent="-171393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228107" indent="-171393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2570893" indent="-171393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2913679" indent="-171393" algn="l" defTabSz="336835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99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257089" indent="-257089" algn="l" defTabSz="336835" rtl="0" fontAlgn="base">
        <a:lnSpc>
          <a:spcPct val="90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itchFamily="16" charset="0"/>
        <a:defRPr sz="2399">
          <a:solidFill>
            <a:srgbClr val="198A8A"/>
          </a:solidFill>
          <a:latin typeface="+mn-lt"/>
          <a:ea typeface="+mn-ea"/>
          <a:cs typeface="+mn-cs"/>
        </a:defRPr>
      </a:lvl1pPr>
      <a:lvl2pPr marL="557026" indent="-214241" algn="l" defTabSz="336835" rtl="0" fontAlgn="base">
        <a:lnSpc>
          <a:spcPct val="90000"/>
        </a:lnSpc>
        <a:spcBef>
          <a:spcPct val="0"/>
        </a:spcBef>
        <a:spcAft>
          <a:spcPts val="853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198A8A"/>
          </a:solidFill>
          <a:latin typeface="+mn-lt"/>
          <a:ea typeface="+mn-ea"/>
          <a:cs typeface="+mn-cs"/>
        </a:defRPr>
      </a:lvl2pPr>
      <a:lvl3pPr marL="856964" indent="-171393" algn="l" defTabSz="336835" rtl="0" fontAlgn="base">
        <a:lnSpc>
          <a:spcPct val="90000"/>
        </a:lnSpc>
        <a:spcBef>
          <a:spcPct val="0"/>
        </a:spcBef>
        <a:spcAft>
          <a:spcPts val="637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198A8A"/>
          </a:solidFill>
          <a:latin typeface="+mn-lt"/>
          <a:ea typeface="+mn-ea"/>
          <a:cs typeface="+mn-cs"/>
        </a:defRPr>
      </a:lvl3pPr>
      <a:lvl4pPr marL="1199750" indent="-171393" algn="l" defTabSz="336835" rtl="0" fontAlgn="base">
        <a:lnSpc>
          <a:spcPct val="9000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198A8A"/>
          </a:solidFill>
          <a:latin typeface="+mn-lt"/>
          <a:ea typeface="+mn-ea"/>
          <a:cs typeface="+mn-cs"/>
        </a:defRPr>
      </a:lvl4pPr>
      <a:lvl5pPr marL="1542536" indent="-171393" algn="l" defTabSz="336835" rtl="0" fontAlgn="base">
        <a:lnSpc>
          <a:spcPct val="90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198A8A"/>
          </a:solidFill>
          <a:latin typeface="+mn-lt"/>
          <a:ea typeface="+mn-ea"/>
          <a:cs typeface="+mn-cs"/>
        </a:defRPr>
      </a:lvl5pPr>
      <a:lvl6pPr marL="1885321" indent="-171393" algn="l" defTabSz="336835" rtl="0" fontAlgn="base">
        <a:lnSpc>
          <a:spcPct val="90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198A8A"/>
          </a:solidFill>
          <a:latin typeface="+mn-lt"/>
          <a:ea typeface="+mn-ea"/>
          <a:cs typeface="+mn-cs"/>
        </a:defRPr>
      </a:lvl6pPr>
      <a:lvl7pPr marL="2228107" indent="-171393" algn="l" defTabSz="336835" rtl="0" fontAlgn="base">
        <a:lnSpc>
          <a:spcPct val="90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198A8A"/>
          </a:solidFill>
          <a:latin typeface="+mn-lt"/>
          <a:ea typeface="+mn-ea"/>
          <a:cs typeface="+mn-cs"/>
        </a:defRPr>
      </a:lvl7pPr>
      <a:lvl8pPr marL="2570893" indent="-171393" algn="l" defTabSz="336835" rtl="0" fontAlgn="base">
        <a:lnSpc>
          <a:spcPct val="90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198A8A"/>
          </a:solidFill>
          <a:latin typeface="+mn-lt"/>
          <a:ea typeface="+mn-ea"/>
          <a:cs typeface="+mn-cs"/>
        </a:defRPr>
      </a:lvl8pPr>
      <a:lvl9pPr marL="2913679" indent="-171393" algn="l" defTabSz="336835" rtl="0" fontAlgn="base">
        <a:lnSpc>
          <a:spcPct val="90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198A8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6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1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57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43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29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14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00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85" algn="l" defTabSz="68557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.s.akulova601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AA1C79-49E7-4385-A21A-05568B8A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553" y="2861952"/>
            <a:ext cx="6454044" cy="1278856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  <p:txBody>
          <a:bodyPr vert="horz" wrap="square" lIns="0" tIns="15117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198A8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1">
              <a:lnSpc>
                <a:spcPct val="150000"/>
              </a:lnSpc>
              <a:spcAft>
                <a:spcPct val="0"/>
              </a:spcAft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2999" b="1" kern="0" dirty="0">
                <a:solidFill>
                  <a:srgbClr val="008080"/>
                </a:solidFill>
              </a:rPr>
              <a:t>Проект</a:t>
            </a:r>
          </a:p>
          <a:p>
            <a:pPr marL="0" indent="0" algn="ctr" hangingPunct="1">
              <a:lnSpc>
                <a:spcPct val="150000"/>
              </a:lnSpc>
              <a:spcAft>
                <a:spcPct val="0"/>
              </a:spcAft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3599" b="1" kern="0" dirty="0">
                <a:solidFill>
                  <a:srgbClr val="008080"/>
                </a:solidFill>
              </a:rPr>
              <a:t>«Мы — дизайнеры одежды»</a:t>
            </a:r>
          </a:p>
          <a:p>
            <a:pPr marL="0" indent="0" algn="ctr" hangingPunct="1">
              <a:lnSpc>
                <a:spcPct val="150000"/>
              </a:lnSpc>
              <a:spcAft>
                <a:spcPct val="0"/>
              </a:spcAft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endParaRPr lang="ru-RU" sz="2999" b="1" kern="0" dirty="0">
              <a:solidFill>
                <a:srgbClr val="0080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7C3A6-2825-4359-A90B-1302C8DD8481}"/>
              </a:ext>
            </a:extLst>
          </p:cNvPr>
          <p:cNvSpPr txBox="1"/>
          <p:nvPr/>
        </p:nvSpPr>
        <p:spPr>
          <a:xfrm>
            <a:off x="1669442" y="1144968"/>
            <a:ext cx="6740154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5C8526"/>
                </a:solidFill>
                <a:latin typeface="+mj-lt"/>
                <a:ea typeface="+mj-ea"/>
                <a:cs typeface="+mj-cs"/>
              </a:rPr>
              <a:t>Муниципальное бюджетное дошкольное образовательное учреждение муниципального образования город Краснодар «Детский сад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2CDC2-9C2C-4820-A617-F6459B00DED2}"/>
              </a:ext>
            </a:extLst>
          </p:cNvPr>
          <p:cNvSpPr txBox="1"/>
          <p:nvPr/>
        </p:nvSpPr>
        <p:spPr>
          <a:xfrm>
            <a:off x="2987777" y="5777588"/>
            <a:ext cx="5097861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5C8526"/>
                </a:solidFill>
                <a:latin typeface="+mj-lt"/>
                <a:ea typeface="+mj-ea"/>
                <a:cs typeface="+mj-cs"/>
              </a:rPr>
              <a:t>Шевцова Елена Сергеевна, Бабенко Инна Геннадьевна,</a:t>
            </a:r>
          </a:p>
          <a:p>
            <a:pPr algn="ctr"/>
            <a:r>
              <a:rPr lang="ru-RU" sz="1200" dirty="0">
                <a:solidFill>
                  <a:srgbClr val="5C8526"/>
                </a:solidFill>
                <a:latin typeface="+mj-lt"/>
                <a:ea typeface="+mj-ea"/>
                <a:cs typeface="+mj-cs"/>
              </a:rPr>
              <a:t>воспитатели МБДОУ МО г. Краснодар «Детский сад № 234»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816069" y="1382487"/>
            <a:ext cx="6454044" cy="1012982"/>
          </a:xfrm>
          <a:ln/>
        </p:spPr>
        <p:txBody>
          <a:bodyPr/>
          <a:lstStyle/>
          <a:p>
            <a:pPr algn="ctr" hangingPunct="1">
              <a:lnSpc>
                <a:spcPct val="102000"/>
              </a:lnSpc>
              <a:tabLst>
                <a:tab pos="542744" algn="l"/>
                <a:tab pos="1085488" algn="l"/>
                <a:tab pos="1628232" algn="l"/>
                <a:tab pos="2169786" algn="l"/>
                <a:tab pos="2712530" algn="l"/>
                <a:tab pos="3256464" algn="l"/>
                <a:tab pos="3799209" algn="l"/>
                <a:tab pos="4341952" algn="l"/>
                <a:tab pos="4884696" algn="l"/>
                <a:tab pos="5426251" algn="l"/>
                <a:tab pos="5968995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Изготовление дизайнерских тканей в различной технике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399" y="2395468"/>
            <a:ext cx="3104417" cy="3779341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6069" y="2645979"/>
            <a:ext cx="3168695" cy="296871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816069" y="1415817"/>
            <a:ext cx="6452853" cy="945133"/>
          </a:xfrm>
          <a:ln/>
        </p:spPr>
        <p:txBody>
          <a:bodyPr vert="horz" wrap="square" lIns="0" tIns="20407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Дизайнерская ткань в технике  оттиска штампами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580" y="2753966"/>
            <a:ext cx="3913850" cy="296871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897" y="2360948"/>
            <a:ext cx="2159284" cy="3725534"/>
          </a:xfrm>
          <a:prstGeom prst="rect">
            <a:avLst/>
          </a:prstGeom>
          <a:noFill/>
          <a:ln w="936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816069" y="1382487"/>
            <a:ext cx="6454044" cy="1012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484" tIns="33742" rIns="67484" bIns="33742" anchor="ctr"/>
          <a:lstStyle/>
          <a:p>
            <a:pPr algn="ctr" hangingPunct="1">
              <a:lnSpc>
                <a:spcPct val="102000"/>
              </a:lnSpc>
              <a:tabLst>
                <a:tab pos="542744" algn="l"/>
                <a:tab pos="1085488" algn="l"/>
                <a:tab pos="1628232" algn="l"/>
                <a:tab pos="2169786" algn="l"/>
                <a:tab pos="2712530" algn="l"/>
                <a:tab pos="3256464" algn="l"/>
                <a:tab pos="3799209" algn="l"/>
                <a:tab pos="4341952" algn="l"/>
                <a:tab pos="4884696" algn="l"/>
                <a:tab pos="5426251" algn="l"/>
                <a:tab pos="5968995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  <a:ea typeface="Lucida Sans Unicode" charset="0"/>
                <a:cs typeface="Lucida Sans Unicode" charset="0"/>
              </a:rPr>
              <a:t>Одеваем куклу. Работа с мерками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330" y="2526407"/>
            <a:ext cx="4858984" cy="381743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816069" y="2554975"/>
            <a:ext cx="6454044" cy="3503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r="1172"/>
          <a:stretch/>
        </p:blipFill>
        <p:spPr bwMode="auto">
          <a:xfrm>
            <a:off x="1907912" y="1998061"/>
            <a:ext cx="4373452" cy="299382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1905" y="1136252"/>
            <a:ext cx="6452853" cy="945133"/>
          </a:xfrm>
          <a:ln/>
        </p:spPr>
        <p:txBody>
          <a:bodyPr vert="horz" wrap="square" lIns="0" tIns="20407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Работа с мерками, подбор ткани для куклы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163" y="3265739"/>
            <a:ext cx="2806946" cy="315768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907911" y="1104722"/>
            <a:ext cx="6454044" cy="878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484" tIns="33742" rIns="67484" bIns="33742" anchor="ctr"/>
          <a:lstStyle/>
          <a:p>
            <a:pPr algn="ctr" hangingPunct="1">
              <a:lnSpc>
                <a:spcPct val="102000"/>
              </a:lnSpc>
              <a:tabLst>
                <a:tab pos="542744" algn="l"/>
                <a:tab pos="1085488" algn="l"/>
                <a:tab pos="1628232" algn="l"/>
                <a:tab pos="2169786" algn="l"/>
                <a:tab pos="2712530" algn="l"/>
                <a:tab pos="3256464" algn="l"/>
                <a:tab pos="3799209" algn="l"/>
                <a:tab pos="4341952" algn="l"/>
                <a:tab pos="4884696" algn="l"/>
                <a:tab pos="5426251" algn="l"/>
                <a:tab pos="5968995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  <a:ea typeface="Lucida Sans Unicode" charset="0"/>
                <a:cs typeface="Lucida Sans Unicode" charset="0"/>
              </a:rPr>
              <a:t>Создаем выкройку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16069" y="2554975"/>
            <a:ext cx="6454044" cy="3503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16" y="2004862"/>
            <a:ext cx="2942344" cy="434252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9520" y="2004863"/>
            <a:ext cx="3230265" cy="425866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816069" y="1449146"/>
            <a:ext cx="6452853" cy="877283"/>
          </a:xfrm>
          <a:ln/>
        </p:spPr>
        <p:txBody>
          <a:bodyPr vert="horz" wrap="square" lIns="0" tIns="20407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Примерка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728" y="2295479"/>
            <a:ext cx="2698509" cy="404836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594" y="2319286"/>
            <a:ext cx="2968718" cy="402574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816069" y="1450336"/>
            <a:ext cx="6454044" cy="878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484" tIns="33742" rIns="67484" bIns="33742" anchor="ctr"/>
          <a:lstStyle/>
          <a:p>
            <a:pPr algn="ctr" hangingPunct="1">
              <a:lnSpc>
                <a:spcPct val="102000"/>
              </a:lnSpc>
              <a:tabLst>
                <a:tab pos="542744" algn="l"/>
                <a:tab pos="1085488" algn="l"/>
                <a:tab pos="1628232" algn="l"/>
                <a:tab pos="2169786" algn="l"/>
                <a:tab pos="2712530" algn="l"/>
                <a:tab pos="3256464" algn="l"/>
                <a:tab pos="3799209" algn="l"/>
                <a:tab pos="4341952" algn="l"/>
                <a:tab pos="4884696" algn="l"/>
                <a:tab pos="5426251" algn="l"/>
                <a:tab pos="5968995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  <a:ea typeface="Lucida Sans Unicode" charset="0"/>
                <a:cs typeface="Lucida Sans Unicode" charset="0"/>
              </a:rPr>
              <a:t>Одежда готова!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16069" y="2554975"/>
            <a:ext cx="6454044" cy="3503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728" y="2295479"/>
            <a:ext cx="2725888" cy="395313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5104" y="2295479"/>
            <a:ext cx="2564001" cy="395313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DA8F83-2646-46AF-BE4E-0A7488F4AE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21425"/>
          <a:stretch/>
        </p:blipFill>
        <p:spPr>
          <a:xfrm>
            <a:off x="1961906" y="1089823"/>
            <a:ext cx="4887829" cy="538002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2E73FA-E1FA-45AB-9260-373DFBACE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9892" y="3131919"/>
            <a:ext cx="6451663" cy="772254"/>
          </a:xfrm>
        </p:spPr>
        <p:txBody>
          <a:bodyPr/>
          <a:lstStyle/>
          <a:p>
            <a:r>
              <a:rPr lang="ru-RU" sz="4499" dirty="0"/>
              <a:t>Спасибо за внимание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B5B1F-0C37-43CE-8FE4-564BB3B7FA51}"/>
              </a:ext>
            </a:extLst>
          </p:cNvPr>
          <p:cNvSpPr txBox="1"/>
          <p:nvPr/>
        </p:nvSpPr>
        <p:spPr>
          <a:xfrm>
            <a:off x="2069891" y="5284595"/>
            <a:ext cx="5575067" cy="976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>
                <a:solidFill>
                  <a:srgbClr val="198A8A"/>
                </a:solidFill>
                <a:latin typeface="+mn-lt"/>
              </a:rPr>
              <a:t>Телефон: 8-918-3898670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ru-RU" dirty="0">
                <a:solidFill>
                  <a:srgbClr val="198A8A"/>
                </a:solidFill>
                <a:latin typeface="+mn-lt"/>
              </a:rPr>
              <a:t> Адрес электронной почты: </a:t>
            </a:r>
            <a:r>
              <a:rPr lang="en-US" dirty="0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ru-RU" dirty="0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ru-RU" dirty="0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 err="1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akulova</a:t>
            </a:r>
            <a:r>
              <a:rPr lang="ru-RU" dirty="0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601@</a:t>
            </a:r>
            <a:r>
              <a:rPr lang="en-US" dirty="0" err="1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lang="ru-RU" dirty="0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>
                <a:solidFill>
                  <a:srgbClr val="198A8A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dirty="0">
                <a:solidFill>
                  <a:srgbClr val="198A8A"/>
                </a:solidFill>
                <a:latin typeface="+mn-lt"/>
              </a:rPr>
              <a:t>  </a:t>
            </a:r>
            <a:r>
              <a:rPr lang="en-US" dirty="0">
                <a:solidFill>
                  <a:srgbClr val="198A8A"/>
                </a:solidFill>
                <a:latin typeface="+mn-lt"/>
              </a:rPr>
              <a:t> </a:t>
            </a:r>
            <a:endParaRPr lang="ru-RU" dirty="0">
              <a:solidFill>
                <a:srgbClr val="198A8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323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61905" y="958255"/>
            <a:ext cx="6452853" cy="877283"/>
          </a:xfrm>
          <a:ln/>
        </p:spPr>
        <p:txBody>
          <a:bodyPr vert="horz" wrap="square" lIns="0" tIns="20407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Актуальность проекта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60178" y="2305002"/>
            <a:ext cx="6802815" cy="3673401"/>
          </a:xfrm>
          <a:ln/>
        </p:spPr>
        <p:txBody>
          <a:bodyPr vert="horz" wrap="square" lIns="67495" tIns="0" rIns="67495" bIns="33747" numCol="1" anchor="ctr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43000"/>
              </a:lnSpc>
              <a:spcAft>
                <a:spcPct val="0"/>
              </a:spcAft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  <a:tab pos="6512929" algn="l"/>
              </a:tabLst>
            </a:pPr>
            <a:endParaRPr lang="en-US" sz="1500" dirty="0">
              <a:solidFill>
                <a:srgbClr val="0000FF"/>
              </a:solidFill>
            </a:endParaRPr>
          </a:p>
          <a:p>
            <a:pPr marL="0" indent="0">
              <a:lnSpc>
                <a:spcPct val="143000"/>
              </a:lnSpc>
              <a:spcAft>
                <a:spcPct val="0"/>
              </a:spcAft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  <a:tab pos="6512929" algn="l"/>
              </a:tabLst>
            </a:pPr>
            <a:r>
              <a:rPr lang="en-US" sz="1500" dirty="0">
                <a:solidFill>
                  <a:srgbClr val="0000FF"/>
                </a:solidFill>
              </a:rPr>
              <a:t>1.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0C0F57-50FB-4435-B284-6DA5C627A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4" y="1812818"/>
            <a:ext cx="7058311" cy="47078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709AF0-FF12-429E-800A-9520AAEB9F23}"/>
              </a:ext>
            </a:extLst>
          </p:cNvPr>
          <p:cNvSpPr txBox="1"/>
          <p:nvPr/>
        </p:nvSpPr>
        <p:spPr>
          <a:xfrm>
            <a:off x="990026" y="1512122"/>
            <a:ext cx="7396888" cy="334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61288" indent="-2556610" algn="ctr">
              <a:lnSpc>
                <a:spcPct val="150000"/>
              </a:lnSpc>
            </a:pPr>
            <a:r>
              <a:rPr lang="ru-RU" sz="2399" b="1" dirty="0">
                <a:solidFill>
                  <a:srgbClr val="5C8526"/>
                </a:solidFill>
                <a:latin typeface="+mj-lt"/>
                <a:ea typeface="+mj-ea"/>
                <a:cs typeface="+mj-cs"/>
              </a:rPr>
              <a:t>Сроки реализации проекта:</a:t>
            </a:r>
          </a:p>
          <a:p>
            <a:pPr marL="2961288" indent="-2556610" algn="ctr">
              <a:lnSpc>
                <a:spcPct val="150000"/>
              </a:lnSpc>
            </a:pPr>
            <a:r>
              <a:rPr lang="ru-RU" sz="2399" b="1" dirty="0">
                <a:solidFill>
                  <a:srgbClr val="5C8526"/>
                </a:solidFill>
                <a:latin typeface="+mj-lt"/>
                <a:ea typeface="+mj-ea"/>
                <a:cs typeface="+mj-cs"/>
              </a:rPr>
              <a:t> с октября 2021 по декабрь  2021 (3 месяца)</a:t>
            </a:r>
          </a:p>
          <a:p>
            <a:pPr indent="405154" algn="ctr">
              <a:lnSpc>
                <a:spcPct val="150000"/>
              </a:lnSpc>
            </a:pPr>
            <a:endParaRPr lang="ru-RU" sz="2399" b="1" dirty="0">
              <a:solidFill>
                <a:srgbClr val="5C8526"/>
              </a:solidFill>
              <a:latin typeface="+mj-lt"/>
              <a:ea typeface="+mj-ea"/>
              <a:cs typeface="+mj-cs"/>
            </a:endParaRPr>
          </a:p>
          <a:p>
            <a:pPr indent="405154" algn="ctr">
              <a:lnSpc>
                <a:spcPct val="150000"/>
              </a:lnSpc>
            </a:pPr>
            <a:endParaRPr lang="ru-RU" sz="2399" b="1" dirty="0">
              <a:solidFill>
                <a:srgbClr val="5C8526"/>
              </a:solidFill>
              <a:latin typeface="+mj-lt"/>
              <a:ea typeface="+mj-ea"/>
              <a:cs typeface="+mj-cs"/>
            </a:endParaRPr>
          </a:p>
          <a:p>
            <a:pPr indent="405154" algn="ctr">
              <a:lnSpc>
                <a:spcPct val="150000"/>
              </a:lnSpc>
            </a:pPr>
            <a:endParaRPr lang="ru-RU" sz="2399" b="1" dirty="0">
              <a:solidFill>
                <a:srgbClr val="5C8526"/>
              </a:solidFill>
              <a:latin typeface="+mj-lt"/>
              <a:ea typeface="+mj-ea"/>
              <a:cs typeface="+mj-cs"/>
            </a:endParaRPr>
          </a:p>
          <a:p>
            <a:pPr indent="405154" algn="ctr">
              <a:lnSpc>
                <a:spcPct val="150000"/>
              </a:lnSpc>
            </a:pPr>
            <a:r>
              <a:rPr lang="ru-RU" sz="2399" b="1" dirty="0">
                <a:solidFill>
                  <a:srgbClr val="5C8526"/>
                </a:solidFill>
                <a:latin typeface="+mj-lt"/>
                <a:ea typeface="+mj-ea"/>
                <a:cs typeface="+mj-cs"/>
              </a:rPr>
              <a:t>Возраст детей — 5-6 лет.</a:t>
            </a:r>
          </a:p>
        </p:txBody>
      </p:sp>
    </p:spTree>
    <p:extLst>
      <p:ext uri="{BB962C8B-B14F-4D97-AF65-F5344CB8AC3E}">
        <p14:creationId xmlns:p14="http://schemas.microsoft.com/office/powerpoint/2010/main" val="252273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16069" y="1382487"/>
            <a:ext cx="6454044" cy="1012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71CE066-291A-4AFF-9473-FA4E05BE4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618037"/>
              </p:ext>
            </p:extLst>
          </p:nvPr>
        </p:nvGraphicFramePr>
        <p:xfrm>
          <a:off x="288115" y="1188163"/>
          <a:ext cx="9718598" cy="518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813093" y="959615"/>
            <a:ext cx="6452853" cy="714485"/>
          </a:xfrm>
          <a:ln/>
        </p:spPr>
        <p:txBody>
          <a:bodyPr vert="horz" wrap="square" lIns="0" tIns="20407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Ожидаемые результаты: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E2F2F91-FE96-4D5C-8305-33B78B265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511750"/>
              </p:ext>
            </p:extLst>
          </p:nvPr>
        </p:nvGraphicFramePr>
        <p:xfrm>
          <a:off x="531177" y="1782087"/>
          <a:ext cx="9016685" cy="467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816069" y="1415817"/>
            <a:ext cx="6452853" cy="945133"/>
          </a:xfrm>
          <a:ln/>
        </p:spPr>
        <p:txBody>
          <a:bodyPr/>
          <a:lstStyle/>
          <a:p>
            <a:pPr algn="ctr" hangingPunct="1">
              <a:lnSpc>
                <a:spcPct val="102000"/>
              </a:lnSpc>
              <a:tabLst>
                <a:tab pos="542744" algn="l"/>
                <a:tab pos="1085488" algn="l"/>
                <a:tab pos="1628232" algn="l"/>
                <a:tab pos="2169786" algn="l"/>
                <a:tab pos="2712530" algn="l"/>
                <a:tab pos="3256464" algn="l"/>
                <a:tab pos="3799209" algn="l"/>
                <a:tab pos="4341952" algn="l"/>
                <a:tab pos="4884696" algn="l"/>
                <a:tab pos="5426251" algn="l"/>
                <a:tab pos="5968995" algn="l"/>
                <a:tab pos="5970184" algn="l"/>
              </a:tabLst>
            </a:pPr>
            <a:r>
              <a:rPr lang="ru-RU" sz="2399" dirty="0">
                <a:solidFill>
                  <a:srgbClr val="546816"/>
                </a:solidFill>
                <a:latin typeface="Tahoma" pitchFamily="32" charset="0"/>
              </a:rPr>
              <a:t>Презентация профессии «дизайнер». Интервью с </a:t>
            </a:r>
            <a:br>
              <a:rPr lang="ru-RU" sz="2399" dirty="0">
                <a:solidFill>
                  <a:srgbClr val="546816"/>
                </a:solidFill>
                <a:latin typeface="Tahoma" pitchFamily="32" charset="0"/>
              </a:rPr>
            </a:br>
            <a:r>
              <a:rPr lang="ru-RU" sz="2699" dirty="0" err="1">
                <a:solidFill>
                  <a:srgbClr val="546816"/>
                </a:solidFill>
                <a:latin typeface="Tahoma" pitchFamily="32" charset="0"/>
              </a:rPr>
              <a:t>Тропиной</a:t>
            </a:r>
            <a:r>
              <a:rPr lang="ru-RU" sz="2399" dirty="0">
                <a:solidFill>
                  <a:srgbClr val="546816"/>
                </a:solidFill>
                <a:latin typeface="Tahoma" pitchFamily="32" charset="0"/>
              </a:rPr>
              <a:t> Надеждой Петровной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260" y="2503789"/>
            <a:ext cx="2008110" cy="3571031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596" y="2970404"/>
            <a:ext cx="4049550" cy="3104417"/>
          </a:xfrm>
          <a:prstGeom prst="rect">
            <a:avLst/>
          </a:prstGeom>
          <a:noFill/>
          <a:ln w="9360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3046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816069" y="1415816"/>
            <a:ext cx="6454044" cy="946323"/>
          </a:xfrm>
          <a:ln/>
        </p:spPr>
        <p:txBody>
          <a:bodyPr/>
          <a:lstStyle/>
          <a:p>
            <a:pPr algn="ctr" hangingPunct="1">
              <a:lnSpc>
                <a:spcPct val="102000"/>
              </a:lnSpc>
              <a:tabLst>
                <a:tab pos="542744" algn="l"/>
                <a:tab pos="1085488" algn="l"/>
                <a:tab pos="1628232" algn="l"/>
                <a:tab pos="2169786" algn="l"/>
                <a:tab pos="2712530" algn="l"/>
                <a:tab pos="3256464" algn="l"/>
                <a:tab pos="3799209" algn="l"/>
                <a:tab pos="4341952" algn="l"/>
                <a:tab pos="4884696" algn="l"/>
                <a:tab pos="5426251" algn="l"/>
                <a:tab pos="5968995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Знакомство с видами тканей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897" y="2295479"/>
            <a:ext cx="2159284" cy="391385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539" y="2295480"/>
            <a:ext cx="3104417" cy="404955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0781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069892" y="1134169"/>
            <a:ext cx="6327867" cy="743965"/>
          </a:xfrm>
          <a:ln/>
        </p:spPr>
        <p:txBody>
          <a:bodyPr vert="horz" wrap="square" lIns="0" tIns="39303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  <a:tab pos="3256464" algn="l"/>
                <a:tab pos="3799209" algn="l"/>
                <a:tab pos="4341952" algn="l"/>
                <a:tab pos="4884696" algn="l"/>
                <a:tab pos="5427440" algn="l"/>
                <a:tab pos="5970184" algn="l"/>
              </a:tabLst>
            </a:pPr>
            <a:r>
              <a:rPr lang="ru-RU" sz="2399" dirty="0">
                <a:solidFill>
                  <a:srgbClr val="546816"/>
                </a:solidFill>
              </a:rPr>
              <a:t>Знакомство с построением выкройки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891" y="1884006"/>
            <a:ext cx="2625899" cy="418763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7472" y="1914291"/>
            <a:ext cx="2504483" cy="418405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61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816069" y="1450336"/>
            <a:ext cx="6454044" cy="878474"/>
          </a:xfrm>
          <a:ln/>
        </p:spPr>
        <p:txBody>
          <a:bodyPr/>
          <a:lstStyle/>
          <a:p>
            <a:pPr algn="ctr" hangingPunct="1">
              <a:lnSpc>
                <a:spcPct val="102000"/>
              </a:lnSpc>
              <a:tabLst>
                <a:tab pos="542744" algn="l"/>
                <a:tab pos="1085488" algn="l"/>
                <a:tab pos="1628232" algn="l"/>
                <a:tab pos="2169786" algn="l"/>
                <a:tab pos="2712530" algn="l"/>
                <a:tab pos="3256464" algn="l"/>
                <a:tab pos="3799209" algn="l"/>
                <a:tab pos="4341952" algn="l"/>
                <a:tab pos="4884696" algn="l"/>
                <a:tab pos="5426251" algn="l"/>
                <a:tab pos="5968995" algn="l"/>
                <a:tab pos="5970184" algn="l"/>
              </a:tabLst>
            </a:pPr>
            <a:r>
              <a:rPr lang="ru-RU" sz="2699" dirty="0">
                <a:solidFill>
                  <a:srgbClr val="546816"/>
                </a:solidFill>
                <a:latin typeface="Tahoma" pitchFamily="32" charset="0"/>
              </a:rPr>
              <a:t>Изготовление одежды для куклы</a:t>
            </a:r>
          </a:p>
        </p:txBody>
      </p:sp>
      <p:sp>
        <p:nvSpPr>
          <p:cNvPr id="19458" name="Freeform 2"/>
          <p:cNvSpPr>
            <a:spLocks noChangeArrowheads="1"/>
          </p:cNvSpPr>
          <p:nvPr/>
        </p:nvSpPr>
        <p:spPr bwMode="auto">
          <a:xfrm>
            <a:off x="1816069" y="2521644"/>
            <a:ext cx="3149650" cy="3571031"/>
          </a:xfrm>
          <a:custGeom>
            <a:avLst/>
            <a:gdLst/>
            <a:ahLst/>
            <a:cxnLst/>
            <a:rect l="0" t="0" r="0" b="0"/>
            <a:pathLst/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7484" tIns="54149" rIns="67484" bIns="33742"/>
          <a:lstStyle/>
          <a:p>
            <a:pPr hangingPunct="1">
              <a:lnSpc>
                <a:spcPct val="88000"/>
              </a:lnSpc>
              <a:tabLst>
                <a:tab pos="542744" algn="l"/>
                <a:tab pos="1085488" algn="l"/>
                <a:tab pos="1628232" algn="l"/>
                <a:tab pos="2170976" algn="l"/>
                <a:tab pos="271372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Вставка клипа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34" y="2218265"/>
            <a:ext cx="2968718" cy="4087641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b="5605"/>
          <a:stretch/>
        </p:blipFill>
        <p:spPr bwMode="auto">
          <a:xfrm>
            <a:off x="5471466" y="2237231"/>
            <a:ext cx="2537682" cy="412544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754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978</Words>
  <Application>Microsoft Office PowerPoint</Application>
  <PresentationFormat>Произвольный</PresentationFormat>
  <Paragraphs>87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Tahoma</vt:lpstr>
      <vt:lpstr>Times New Roman</vt:lpstr>
      <vt:lpstr>Тема Office</vt:lpstr>
      <vt:lpstr>Презентация PowerPoint</vt:lpstr>
      <vt:lpstr>Актуальность проекта</vt:lpstr>
      <vt:lpstr>Презентация PowerPoint</vt:lpstr>
      <vt:lpstr>Презентация PowerPoint</vt:lpstr>
      <vt:lpstr>Ожидаемые результаты:</vt:lpstr>
      <vt:lpstr>Презентация профессии «дизайнер». Интервью с  Тропиной Надеждой Петровной</vt:lpstr>
      <vt:lpstr>Знакомство с видами тканей</vt:lpstr>
      <vt:lpstr>Знакомство с построением выкройки</vt:lpstr>
      <vt:lpstr>Изготовление одежды для куклы</vt:lpstr>
      <vt:lpstr>Изготовление дизайнерских тканей в различной технике</vt:lpstr>
      <vt:lpstr>Дизайнерская ткань в технике  оттиска штампами</vt:lpstr>
      <vt:lpstr>Презентация PowerPoint</vt:lpstr>
      <vt:lpstr>Работа с мерками, подбор ткани для куклы</vt:lpstr>
      <vt:lpstr>Презентация PowerPoint</vt:lpstr>
      <vt:lpstr>Примерка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Alexsander A</dc:creator>
  <cp:lastModifiedBy>234 ДОУ</cp:lastModifiedBy>
  <cp:revision>14</cp:revision>
  <cp:lastPrinted>1601-01-01T00:00:00Z</cp:lastPrinted>
  <dcterms:created xsi:type="dcterms:W3CDTF">1601-01-01T00:00:00Z</dcterms:created>
  <dcterms:modified xsi:type="dcterms:W3CDTF">2022-04-07T14:48:06Z</dcterms:modified>
</cp:coreProperties>
</file>