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88640"/>
            <a:ext cx="7128792" cy="3411811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Детский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№10 МОЩР п. Щербиновский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образовательного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совместно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родителями(законными представителями) и детьми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дошкольного возраста 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реализации ФОП ДО»</a:t>
            </a:r>
            <a:endParaRPr lang="ru-RU" sz="27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725144"/>
            <a:ext cx="2808312" cy="91365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 1 категории: Гальченко Е.Н.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58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библиотека, книжный гость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Кравцова Дарья\Downloads\photo_5192816560282733751_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74152"/>
            <a:ext cx="3743061" cy="2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равцова Дарья\Downloads\photo_5192816560282733754_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58" y="3774153"/>
            <a:ext cx="3471218" cy="2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равцова Дарья\Downloads\photo_5192816560282733758_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463072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3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игр, аптечка для души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Кравцова Дарья\Downloads\photo_5192816560282733723_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03" y="1484784"/>
            <a:ext cx="3277837" cy="2076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равцова Дарья\Downloads\photo_5192816560282733753_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19064"/>
            <a:ext cx="3383699" cy="2047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равцова Дарья\Downloads\photo_5192816560282733768_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1584176" cy="2900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Кравцова Дарья\Downloads\photo_5192816560282733766_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02732"/>
            <a:ext cx="1631399" cy="2900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Кравцова Дарья\Downloads\photo_5192816560282733764_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6" y="3789040"/>
            <a:ext cx="1477330" cy="2900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91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 добрых дел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Кравцова Дарья\Downloads\photo_5192816560282733762_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117" y="1421511"/>
            <a:ext cx="4109766" cy="4529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2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38661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Говорящая среда –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раздевалка позволяет: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трансформировать традиционное место в современное образовательное пространство;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условие для всестороннего взаимодействия с участниками образовательного процесса;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атмосферу эмоционального комфорта.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30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377136" cy="38884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 то что делаешь и тогда будет результат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7467600" cy="38884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ФОП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90"/>
          <a:stretch/>
        </p:blipFill>
        <p:spPr bwMode="auto">
          <a:xfrm>
            <a:off x="395536" y="188640"/>
            <a:ext cx="2904984" cy="1791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0068"/>
            <a:ext cx="7382365" cy="4609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46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r="5511" b="12000"/>
          <a:stretch/>
        </p:blipFill>
        <p:spPr>
          <a:xfrm>
            <a:off x="208937" y="764704"/>
            <a:ext cx="3601063" cy="498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501008"/>
            <a:ext cx="4286039" cy="2812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45" y="692696"/>
            <a:ext cx="4108801" cy="2702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761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1066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всестороннего развития детей, в соответствии с особенностями и требованиями образовательной программой.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Познакомить родителей с целевыми ориентирами, в соответствии с ФОП.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Создание условий для творческого самовыражения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Создание условий для познавательной активности, как детей, так и родителей.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Создание атмосферы эмоционального комфорта.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26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Ладошки приветствия, я пришёл, моё настроение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Кравцова Дарья\Downloads\photo_5192816560282733745_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42" y="4149080"/>
            <a:ext cx="3288659" cy="2256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равцова Дарья\Downloads\photo_5192816560282733742_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2592288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равцова Дарья\Downloads\photo_5192816560282733763_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9" y="1628801"/>
            <a:ext cx="3205527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6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уголки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Кравцова Дарья\Downloads\photo_5192816560282733740_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672408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равцова Дарья\Downloads\photo_5192816560282733738_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98" y="1484784"/>
            <a:ext cx="3719736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равцова Дарья\Downloads\photo_5192816560282733741_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930" y="4225208"/>
            <a:ext cx="4247794" cy="2389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7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 прогулок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Кравцова Дарья\Downloads\photo_5192816560282733747_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95328"/>
            <a:ext cx="4198962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равцова Дарья\Downloads\photo_5192816560282733757_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68" y="1396003"/>
            <a:ext cx="4649381" cy="3899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уголки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Кравцова Дарья\Downloads\photo_5192816560282733729_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3384376" cy="2438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равцова Дарья\Downloads\photo_5192816560282733728_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207082" cy="2438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8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советов и предложений, лента новостей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Кравцова Дарья\Downloads\photo_5192816560282733760_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3240360" cy="3670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равцова Дарья\Downloads\photo_5192816560282733756_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1"/>
            <a:ext cx="2880320" cy="3670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3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325</TotalTime>
  <Words>72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Century Schoolbook</vt:lpstr>
      <vt:lpstr>Times New Roman</vt:lpstr>
      <vt:lpstr>Wingdings</vt:lpstr>
      <vt:lpstr>Wingdings 2</vt:lpstr>
      <vt:lpstr>Эркер</vt:lpstr>
      <vt:lpstr>Муниципальное бюджетное дошкольное образовательное учреждение Детский сад №10 МОЩР п. Щербиновский     «Организация образовательного пространства совместно с родителями(законными представителями) и детьми среднего дошкольного возраста в условиях реализации ФОП ДО»</vt:lpstr>
      <vt:lpstr>   </vt:lpstr>
      <vt:lpstr>Презентация PowerPoint</vt:lpstr>
      <vt:lpstr>Цели: . Создание условия для всестороннего развития детей, в соответствии с особенностями и требованиями образовательной программой. . Познакомить родителей с целевыми ориентирами, в соответствии с ФОП.  Задачи: . Создание условий для творческого самовыражения . Создание условий для познавательной активности, как детей, так и родителей. . Создание атмосферы эмоционального комфорта. </vt:lpstr>
      <vt:lpstr>Ладошки приветствия, я пришёл, моё настроение</vt:lpstr>
      <vt:lpstr>Творческие уголки</vt:lpstr>
      <vt:lpstr>Светофор прогулок</vt:lpstr>
      <vt:lpstr>Информационные уголки</vt:lpstr>
      <vt:lpstr>Дом советов и предложений, лента новостей</vt:lpstr>
      <vt:lpstr>Семейная библиотека, книжный гость</vt:lpstr>
      <vt:lpstr>Выставка игр, аптечка для души</vt:lpstr>
      <vt:lpstr>Панорама добрых дел</vt:lpstr>
      <vt:lpstr>Говорящая среда – раздевалка позволяет:    трансформировать традиционное место в современное образовательное пространство;  создать условие для всестороннего взаимодействия с участниками образовательного процесса;  создать атмосферу эмоционального комфорта. </vt:lpstr>
      <vt:lpstr>Люби то что делаешь и тогда будет результат     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учреждениеДетский сад №10 МОЩР п. Щербиновский     Сообщение из опыта работы  «Говорящая среда – раздевалка. Родители – дети – воспитатель.»</dc:title>
  <dc:creator>Добро пожаловать</dc:creator>
  <cp:lastModifiedBy>Анастасия</cp:lastModifiedBy>
  <cp:revision>23</cp:revision>
  <dcterms:created xsi:type="dcterms:W3CDTF">2026-02-03T13:19:55Z</dcterms:created>
  <dcterms:modified xsi:type="dcterms:W3CDTF">2026-03-16T10:34:48Z</dcterms:modified>
</cp:coreProperties>
</file>