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62" r:id="rId3"/>
    <p:sldId id="257" r:id="rId4"/>
    <p:sldId id="263" r:id="rId5"/>
    <p:sldId id="261" r:id="rId6"/>
    <p:sldId id="269" r:id="rId7"/>
    <p:sldId id="270" r:id="rId8"/>
    <p:sldId id="265" r:id="rId9"/>
    <p:sldId id="272" r:id="rId10"/>
    <p:sldId id="273" r:id="rId11"/>
    <p:sldId id="274" r:id="rId12"/>
    <p:sldId id="278" r:id="rId13"/>
    <p:sldId id="276" r:id="rId14"/>
    <p:sldId id="268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3284890-85D2-4D7B-8EF5-15A9C1DB8F42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8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8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5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F822A4-8DA6-4447-9B1F-C5DB58435268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8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7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2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2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0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384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772C379-9A7C-4C87-A116-CBE9F58B04C5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641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1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90EB7-A319-456A-8DE9-30581ABB5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2000" dirty="0"/>
              <a:t>«Арт-терапия в работе с дошкольниками: использование техники мокрого валяния из шерсти для развития творческих способностей и эмоциональной устойчивости»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50F2AF-341D-4929-BE37-389E0475A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286774"/>
            <a:ext cx="9070848" cy="852489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Федорова Мария Викторовна </a:t>
            </a:r>
          </a:p>
          <a:p>
            <a:pPr algn="r"/>
            <a:r>
              <a:rPr lang="ru-RU" dirty="0"/>
              <a:t>Педагог-психолог </a:t>
            </a:r>
          </a:p>
          <a:p>
            <a:pPr algn="r"/>
            <a:r>
              <a:rPr lang="ru-RU" dirty="0"/>
              <a:t>МБДОУ «Детский сад № 19» г. Чебоксары</a:t>
            </a:r>
          </a:p>
        </p:txBody>
      </p:sp>
    </p:spTree>
    <p:extLst>
      <p:ext uri="{BB962C8B-B14F-4D97-AF65-F5344CB8AC3E}">
        <p14:creationId xmlns:p14="http://schemas.microsoft.com/office/powerpoint/2010/main" val="197431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57AC6C-23D6-4CF6-B44F-CE448E5F9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26"/>
          <a:stretch/>
        </p:blipFill>
        <p:spPr>
          <a:xfrm>
            <a:off x="7382312" y="432520"/>
            <a:ext cx="4335340" cy="2787822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F95B0E-AC94-4700-93E1-A53F3CF9B197}"/>
              </a:ext>
            </a:extLst>
          </p:cNvPr>
          <p:cNvSpPr/>
          <p:nvPr/>
        </p:nvSpPr>
        <p:spPr>
          <a:xfrm>
            <a:off x="971725" y="432520"/>
            <a:ext cx="5375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Выкладывание шерсти развивает мелкую моторику, тонизирует организм, стимулирует мыслительные функции.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808BEF-89EC-4963-9395-792BF5470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1"/>
          <a:stretch/>
        </p:blipFill>
        <p:spPr>
          <a:xfrm>
            <a:off x="1535113" y="3236425"/>
            <a:ext cx="4249168" cy="31890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947D75-046E-4A9E-9282-058A35DE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312" y="3350631"/>
            <a:ext cx="4335340" cy="32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5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845BE9-6748-46AB-8DE7-FB0AD932B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72" r="18810"/>
          <a:stretch/>
        </p:blipFill>
        <p:spPr>
          <a:xfrm>
            <a:off x="5005760" y="3833382"/>
            <a:ext cx="3246540" cy="252870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613D1D-FC16-426E-AD26-17874A8B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0" y="3833383"/>
            <a:ext cx="4495477" cy="25287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66E874-7B31-4F84-8605-F4BAED25CD95}"/>
              </a:ext>
            </a:extLst>
          </p:cNvPr>
          <p:cNvSpPr/>
          <p:nvPr/>
        </p:nvSpPr>
        <p:spPr>
          <a:xfrm>
            <a:off x="247760" y="266350"/>
            <a:ext cx="81831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/>
              <a:t>Мокрое валяние снижает напряжение, способствует выражению чувств и эмоций, снимает умственную усталость, оказывает благотворное влияние на нервную систему человека.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93C08E-ECFD-4AB0-8B09-AC782C14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046" y="385073"/>
            <a:ext cx="2384155" cy="31788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A29DFC-0B50-4396-B953-83F918712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0" t="11384"/>
          <a:stretch/>
        </p:blipFill>
        <p:spPr>
          <a:xfrm>
            <a:off x="8514823" y="3833379"/>
            <a:ext cx="3527367" cy="25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7F70E-3F9F-44F0-981F-5B829E48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_20260423_135538">
            <a:hlinkClick r:id="" action="ppaction://media"/>
            <a:extLst>
              <a:ext uri="{FF2B5EF4-FFF2-40B4-BE49-F238E27FC236}">
                <a16:creationId xmlns:a16="http://schemas.microsoft.com/office/drawing/2014/main" id="{ECDB0D12-5800-4FEB-B340-38CE0619B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821" y="185086"/>
            <a:ext cx="11662935" cy="6559738"/>
          </a:xfrm>
        </p:spPr>
      </p:pic>
    </p:spTree>
    <p:extLst>
      <p:ext uri="{BB962C8B-B14F-4D97-AF65-F5344CB8AC3E}">
        <p14:creationId xmlns:p14="http://schemas.microsoft.com/office/powerpoint/2010/main" val="17075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58228-FB8F-47B3-BEFE-493F97DEA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_20260423_135209">
            <a:hlinkClick r:id="" action="ppaction://media"/>
            <a:extLst>
              <a:ext uri="{FF2B5EF4-FFF2-40B4-BE49-F238E27FC236}">
                <a16:creationId xmlns:a16="http://schemas.microsoft.com/office/drawing/2014/main" id="{1317CFA7-B712-493B-BBC9-14E5A46A2B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20" y="235120"/>
            <a:ext cx="10782359" cy="6064464"/>
          </a:xfrm>
        </p:spPr>
      </p:pic>
    </p:spTree>
    <p:extLst>
      <p:ext uri="{BB962C8B-B14F-4D97-AF65-F5344CB8AC3E}">
        <p14:creationId xmlns:p14="http://schemas.microsoft.com/office/powerpoint/2010/main" val="205425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D990C-7AA5-4AE9-8384-F80FE0CC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DF5474-25B3-434B-B766-631C2B82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2059"/>
            <a:ext cx="10058400" cy="3931920"/>
          </a:xfrm>
        </p:spPr>
        <p:txBody>
          <a:bodyPr/>
          <a:lstStyle/>
          <a:p>
            <a:pPr algn="just"/>
            <a:r>
              <a:rPr lang="ru-RU" sz="3200" dirty="0"/>
              <a:t>Валяние из шерсти – творческое занятие, обладающее прекрасным терапевтическим эффектом. Работая с шерстью ребенок согревается, успокаивается, наполняется энергией и позитивными эмоциями, приятными тактильными ощущениями, снимает стресс и психическое напряжение.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10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C1229-ED6F-4C8C-82B5-E431EE97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67AF30-3B91-41C3-93F4-785F904F3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5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25403-2A41-426F-AAD6-3344D3D7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92073" y="1797178"/>
            <a:ext cx="3407853" cy="45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4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2B085A-2754-4C96-868D-6A959786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63040"/>
            <a:ext cx="10058400" cy="393192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/>
              <a:t>Эмоциональное состояние участников образовательного процесса вызывает сегодня серьезную тревогу. У детей отмечается высокая тревожность, проявление апатии или, напротив, повышенной раздражительности, агрессивности. У педагогов наблюдается повышенная раздражительность на незначительные мелкие события, чувство неосознанного беспокойства, депрессивные состояния. Все это приводит к тому, что необходимы новые средства психолого-педагогической поддержки. Для этого можно использовать терапию шерстью.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75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D7792-F63D-4E4A-8BE7-088FCC92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D11C4-F1A3-42B0-A03D-E0B9E33B4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Работа с шерстью - это прекрасная арт - терапия для детей, эта терапия творчеством с целью позитивного воздействия на психоэмоциональное состояние человека.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21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4D4AB-511E-4F7B-95BB-69ABE37E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Существуют такие техники валяния: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F8AE0-6CEE-4951-88F7-F2EE83DE1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рисование шерстью</a:t>
            </a:r>
          </a:p>
          <a:p>
            <a:r>
              <a:rPr lang="ru-RU" sz="3200" dirty="0"/>
              <a:t>мокрое валяние </a:t>
            </a:r>
          </a:p>
          <a:p>
            <a:r>
              <a:rPr lang="ru-RU" sz="3200" dirty="0"/>
              <a:t>сухое валяние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87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BBAD8-45D4-4911-B278-9D4B24C2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чем же уникальность такого вида терапии?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EBAA8-1EAF-482D-B5CE-059122BB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200" dirty="0"/>
              <a:t>Шерсть – прекрасный материал, с живой энергетикой, подаренный нам самой природой. Теплый, экологически чистый, благотворно влияющий на здоровье. Согревает, успокаивает, наполняет энергией и позитивными эмоциями, приятными тактильными ощущениями, снимает стресс и психологическое напряжение.</a:t>
            </a:r>
          </a:p>
          <a:p>
            <a:pPr marL="0" indent="0" algn="just">
              <a:buNone/>
            </a:pPr>
            <a:r>
              <a:rPr lang="ru-RU" sz="3200" dirty="0"/>
              <a:t>Самое главное, что общение с данным материалом вдохновляет ребенка на творчество, самореализацию и освоение удивительных возможностей. Каждый ребенок может почувствовать себя художником и получить порцию положительной энергии от терапии шерстью.</a:t>
            </a:r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59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FEC878-C5F8-47B6-8BAF-8826F2294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792313" y="3054559"/>
            <a:ext cx="2949177" cy="393223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DB23F5-9DFD-44F7-AED3-E32105C180DD}"/>
              </a:ext>
            </a:extLst>
          </p:cNvPr>
          <p:cNvSpPr/>
          <p:nvPr/>
        </p:nvSpPr>
        <p:spPr>
          <a:xfrm>
            <a:off x="470709" y="21436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dirty="0"/>
              <a:t>Цветовая гамма шерсти настолько разнообразна, что ей может позавидовать каждый живописец! </a:t>
            </a:r>
            <a:r>
              <a:rPr lang="ru-RU" sz="3200" dirty="0" err="1"/>
              <a:t>Цветотерапия</a:t>
            </a:r>
            <a:r>
              <a:rPr lang="ru-RU" sz="3200" dirty="0"/>
              <a:t> также вносит положительный эффект.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2E19EA-AAC5-463D-AC4F-840C3256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22" y="408963"/>
            <a:ext cx="3932237" cy="29491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38EBE1-E054-40B9-8F0D-953D6BE9D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386" y="3499859"/>
            <a:ext cx="3932237" cy="29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8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FE00A4-76E8-44DF-A017-29C20A4028A9}"/>
              </a:ext>
            </a:extLst>
          </p:cNvPr>
          <p:cNvSpPr/>
          <p:nvPr/>
        </p:nvSpPr>
        <p:spPr>
          <a:xfrm>
            <a:off x="359074" y="554857"/>
            <a:ext cx="67631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При работе с шерстью развивается мелкая моторика рук. Процесс раскладывания шерсти несет терапевтический эффект. Шерсть убирает страх перед творчеством, дарит уверенность в собственных силах, успокаивает, снимает стресс, даря восторг цветовых сочетаний.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9C309-6834-41CC-B3DF-001B47C8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108" y="343378"/>
            <a:ext cx="4555096" cy="2562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68ED7-1A5D-4BF3-9BFE-0A0EC61F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08" y="3088140"/>
            <a:ext cx="4396091" cy="32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09446A-53A6-48C3-A4EC-5B7F5AD96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03246"/>
            <a:ext cx="10058400" cy="525150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200" dirty="0"/>
              <a:t>Терапия шерстью помогает развить креативность мышления, способствует повышению самооценки, учит расслабляться, избавляться от негативных эмоций и мыслей.	Валяние вызывает массу удовольствия у детей, через работу с шерстью развивается мышление, восприятие. Работа с шерстью помогает стать детям спокойнее, дружелюбнее, отстраниться от суеты и сосредоточиться на положительных мыслях. Таким образом валяние способствует обретению душевного равновесия и гармонии.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8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6D6856-F315-431B-997A-1EF87DB5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0799" y="3663442"/>
            <a:ext cx="5237435" cy="294605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D764B8-87CC-46D6-825A-705EB78DB32F}"/>
              </a:ext>
            </a:extLst>
          </p:cNvPr>
          <p:cNvSpPr/>
          <p:nvPr/>
        </p:nvSpPr>
        <p:spPr>
          <a:xfrm>
            <a:off x="483766" y="782646"/>
            <a:ext cx="70621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Вытягивание шерсти благотворно влияет на нервную систему, снимает стресс, положительно влияет на эмоции.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1E83D2-E05B-4591-B4BD-1C69A033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537" y="471940"/>
            <a:ext cx="4040697" cy="30305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43C96A-9B23-4A28-AE0B-6DBCE5F3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2" y="3015865"/>
            <a:ext cx="4791512" cy="35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7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584</TotalTime>
  <Words>438</Words>
  <Application>Microsoft Office PowerPoint</Application>
  <PresentationFormat>Широкоэкранный</PresentationFormat>
  <Paragraphs>21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Century Gothic</vt:lpstr>
      <vt:lpstr>Garamond</vt:lpstr>
      <vt:lpstr>Савон</vt:lpstr>
      <vt:lpstr>«Арт-терапия в работе с дошкольниками: использование техники мокрого валяния из шерсти для развития творческих способностей и эмоциональной устойчивости»</vt:lpstr>
      <vt:lpstr>Презентация PowerPoint</vt:lpstr>
      <vt:lpstr>Презентация PowerPoint</vt:lpstr>
      <vt:lpstr>Существуют такие техники валяния: </vt:lpstr>
      <vt:lpstr>В чем же уникальность такого вида терапии?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«Арт-терапия в работе с дошкольниками: использование техники мокрого валяния из шерсти для развития творческих способностей и эмоциональной устойчивости»</dc:title>
  <dc:creator>User</dc:creator>
  <cp:lastModifiedBy>User</cp:lastModifiedBy>
  <cp:revision>5</cp:revision>
  <dcterms:created xsi:type="dcterms:W3CDTF">2026-04-21T09:52:15Z</dcterms:created>
  <dcterms:modified xsi:type="dcterms:W3CDTF">2026-04-23T10:56:31Z</dcterms:modified>
</cp:coreProperties>
</file>