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8" r:id="rId2"/>
    <p:sldId id="325" r:id="rId3"/>
    <p:sldId id="256" r:id="rId4"/>
    <p:sldId id="368" r:id="rId5"/>
    <p:sldId id="321" r:id="rId6"/>
    <p:sldId id="338" r:id="rId7"/>
    <p:sldId id="361" r:id="rId8"/>
    <p:sldId id="360" r:id="rId9"/>
    <p:sldId id="363" r:id="rId10"/>
    <p:sldId id="362" r:id="rId11"/>
    <p:sldId id="356" r:id="rId12"/>
    <p:sldId id="355" r:id="rId13"/>
    <p:sldId id="347" r:id="rId14"/>
    <p:sldId id="346" r:id="rId15"/>
    <p:sldId id="352" r:id="rId16"/>
    <p:sldId id="358" r:id="rId17"/>
    <p:sldId id="341" r:id="rId18"/>
    <p:sldId id="278" r:id="rId19"/>
    <p:sldId id="349" r:id="rId20"/>
    <p:sldId id="343" r:id="rId21"/>
    <p:sldId id="351" r:id="rId22"/>
    <p:sldId id="369" r:id="rId23"/>
    <p:sldId id="350" r:id="rId24"/>
    <p:sldId id="342" r:id="rId25"/>
    <p:sldId id="329" r:id="rId26"/>
    <p:sldId id="327" r:id="rId27"/>
    <p:sldId id="359" r:id="rId28"/>
    <p:sldId id="344" r:id="rId29"/>
    <p:sldId id="357" r:id="rId30"/>
    <p:sldId id="348" r:id="rId31"/>
    <p:sldId id="367" r:id="rId32"/>
    <p:sldId id="332" r:id="rId33"/>
    <p:sldId id="364" r:id="rId34"/>
    <p:sldId id="31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130D1-2FE2-49DA-A5AF-9DBD627C3524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40AC3-D7D8-4057-89B9-EC7966A7C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6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>
            <a:extLst>
              <a:ext uri="{FF2B5EF4-FFF2-40B4-BE49-F238E27FC236}">
                <a16:creationId xmlns:a16="http://schemas.microsoft.com/office/drawing/2014/main" id="{DAABAE2F-EC70-48E2-9F25-7A3906799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>
            <a:extLst>
              <a:ext uri="{FF2B5EF4-FFF2-40B4-BE49-F238E27FC236}">
                <a16:creationId xmlns:a16="http://schemas.microsoft.com/office/drawing/2014/main" id="{F01849DF-3F3F-4E44-B815-4AF241AC0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1748" name="Номер слайда 3">
            <a:extLst>
              <a:ext uri="{FF2B5EF4-FFF2-40B4-BE49-F238E27FC236}">
                <a16:creationId xmlns:a16="http://schemas.microsoft.com/office/drawing/2014/main" id="{0C5DECC9-1C55-4E74-A13C-0DC2C93C1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4742A4-874A-48CE-88C7-6DBAA289FFD4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BE7BA6-3AC1-42F0-BF29-0BF553A77E6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ACABCA5-FFFA-4381-BC24-4EFC4A3B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Муниципальное бюджетное дошкольное образовательное учреждение детский сад № 8 комбинированного вида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муниципального образования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Щербиновский район станица Старощербиновская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F4D0DD-24D2-4C23-BE7C-8F8ECDDDDA53}"/>
              </a:ext>
            </a:extLst>
          </p:cNvPr>
          <p:cNvSpPr/>
          <p:nvPr/>
        </p:nvSpPr>
        <p:spPr>
          <a:xfrm>
            <a:off x="251520" y="1575644"/>
            <a:ext cx="8229600" cy="18320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Сообщение из опыта работы </a:t>
            </a:r>
          </a:p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тему: «НЕЙРОИГРОБУМ</a:t>
            </a:r>
          </a:p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дошкольном учреждении: здоровьесберегающая технология в современной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практике педагога-психолога»</a:t>
            </a:r>
            <a:r>
              <a:rPr lang="ru-RU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544240-978B-404F-AB0B-588D6C64F7E8}"/>
              </a:ext>
            </a:extLst>
          </p:cNvPr>
          <p:cNvSpPr/>
          <p:nvPr/>
        </p:nvSpPr>
        <p:spPr>
          <a:xfrm>
            <a:off x="4176478" y="4255485"/>
            <a:ext cx="3754760" cy="2053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высшей квалификационной категории Вивчарь Вера Николаевна</a:t>
            </a:r>
          </a:p>
          <a:p>
            <a:pPr algn="just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C794A-C68B-467F-8DF5-816930D8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79" y="3140968"/>
            <a:ext cx="2632942" cy="344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9260F1-58EB-4CCC-9024-07C66EEE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31" y="224660"/>
            <a:ext cx="3769136" cy="287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1792CE-8721-47D2-9134-D97639D0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22" y="3904660"/>
            <a:ext cx="3972496" cy="2701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211A2A-B39B-446F-A3A6-6B4F287B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3" y="3904660"/>
            <a:ext cx="3724394" cy="27286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8E6F0B-F95B-4DC0-8619-BEAC54822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22" y="224660"/>
            <a:ext cx="3984421" cy="29883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DB9AF9-6ADB-47AB-B503-1B19AEC4F7A6}"/>
              </a:ext>
            </a:extLst>
          </p:cNvPr>
          <p:cNvSpPr/>
          <p:nvPr/>
        </p:nvSpPr>
        <p:spPr>
          <a:xfrm>
            <a:off x="251520" y="2885193"/>
            <a:ext cx="8581007" cy="1087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Консультации, тренинги с педагогами</a:t>
            </a:r>
          </a:p>
          <a:p>
            <a:pPr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«Использование нейропсихологических технологий в работе с дошкольниками</a:t>
            </a:r>
          </a:p>
        </p:txBody>
      </p:sp>
    </p:spTree>
    <p:extLst>
      <p:ext uri="{BB962C8B-B14F-4D97-AF65-F5344CB8AC3E}">
        <p14:creationId xmlns:p14="http://schemas.microsoft.com/office/powerpoint/2010/main" val="92467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113456-F3CE-4BF3-BD91-5BFEDFD61037}"/>
              </a:ext>
            </a:extLst>
          </p:cNvPr>
          <p:cNvPicPr/>
          <p:nvPr/>
        </p:nvPicPr>
        <p:blipFill rotWithShape="1">
          <a:blip r:embed="rId2"/>
          <a:srcRect t="7143" r="1724"/>
          <a:stretch/>
        </p:blipFill>
        <p:spPr>
          <a:xfrm>
            <a:off x="179512" y="476672"/>
            <a:ext cx="4104456" cy="2808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D00BB-AD6F-466D-8D5A-430F33FE96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4005064"/>
            <a:ext cx="4464496" cy="25497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8E9467-7FB1-4FC5-84B1-6C80FDAD6B6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0" y="4005064"/>
            <a:ext cx="3652401" cy="2549703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33D2EB55-F676-47F0-97F7-29C2B783D6B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1928" t="16825" r="21603" b="15364"/>
          <a:stretch/>
        </p:blipFill>
        <p:spPr bwMode="auto">
          <a:xfrm>
            <a:off x="4572000" y="476672"/>
            <a:ext cx="432048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C6F41B-9330-44E1-8349-7F359F65272C}"/>
              </a:ext>
            </a:extLst>
          </p:cNvPr>
          <p:cNvSpPr/>
          <p:nvPr/>
        </p:nvSpPr>
        <p:spPr>
          <a:xfrm>
            <a:off x="863588" y="3252060"/>
            <a:ext cx="7416824" cy="729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Тренинги с педагогами</a:t>
            </a:r>
          </a:p>
          <a:p>
            <a:pPr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«Развиваемся играя, с помощью нейротехнологий»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177908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F46AE4-CFF1-4FAC-9EF3-2C5D3FC829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2736" y="3792783"/>
            <a:ext cx="4238756" cy="2808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1F130-DDC3-4393-AE1D-0380B4E05EE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256905"/>
            <a:ext cx="3600400" cy="27616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52B05-EA68-490B-8E39-FAAF3B0C8C8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07537" y="3792783"/>
            <a:ext cx="3993946" cy="279567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5F67EE-F113-4D1C-9BF7-792EC483E8D7}"/>
              </a:ext>
            </a:extLst>
          </p:cNvPr>
          <p:cNvSpPr/>
          <p:nvPr/>
        </p:nvSpPr>
        <p:spPr>
          <a:xfrm>
            <a:off x="611560" y="3065217"/>
            <a:ext cx="7920880" cy="574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Практикумы с педагогами «Наши нейропомощники»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D724CD-E57C-4CBA-BD56-5973F8BEE3A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8356" y="210197"/>
            <a:ext cx="343958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8AFE7C-2120-42A4-AF91-7D05BF95B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3050" y="316527"/>
            <a:ext cx="4030690" cy="2846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33DAC7-100B-47D9-A864-616DAB9857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7" y="259118"/>
            <a:ext cx="4030691" cy="2846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2C7321-D167-4E7E-86B3-45A3F70F5B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1401" y="3589293"/>
            <a:ext cx="3960441" cy="29579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A6ED87-A70D-4EB0-8F29-825FE11D732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94457" y="3461095"/>
            <a:ext cx="3980241" cy="30573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C55D4B-C190-491A-8A83-5E53FB97D350}"/>
              </a:ext>
            </a:extLst>
          </p:cNvPr>
          <p:cNvSpPr/>
          <p:nvPr/>
        </p:nvSpPr>
        <p:spPr>
          <a:xfrm>
            <a:off x="2365412" y="3116144"/>
            <a:ext cx="4392488" cy="5004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с карандашами</a:t>
            </a:r>
          </a:p>
        </p:txBody>
      </p:sp>
    </p:spTree>
    <p:extLst>
      <p:ext uri="{BB962C8B-B14F-4D97-AF65-F5344CB8AC3E}">
        <p14:creationId xmlns:p14="http://schemas.microsoft.com/office/powerpoint/2010/main" val="3487305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siho.guru/images/124659/full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043856" cy="5643578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4A49B-8C45-4920-91AC-9FF0CC2C62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3184" y="332656"/>
            <a:ext cx="4114799" cy="2952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DFFA58-8030-4E90-B552-BA571844FBA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88024" y="332656"/>
            <a:ext cx="3843149" cy="2952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42EB4F-C55D-4D15-80A9-01CD1511FBE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3875" y="3704061"/>
            <a:ext cx="4102202" cy="2952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5F6523-277F-4634-BF6C-215DA5473955}"/>
              </a:ext>
            </a:extLst>
          </p:cNvPr>
          <p:cNvPicPr/>
          <p:nvPr/>
        </p:nvPicPr>
        <p:blipFill rotWithShape="1">
          <a:blip r:embed="rId6"/>
          <a:srcRect r="823" b="4438"/>
          <a:stretch/>
        </p:blipFill>
        <p:spPr>
          <a:xfrm>
            <a:off x="4818805" y="3717624"/>
            <a:ext cx="3812368" cy="293876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5A44C4-FB61-4B65-8211-04528C9A908B}"/>
              </a:ext>
            </a:extLst>
          </p:cNvPr>
          <p:cNvSpPr/>
          <p:nvPr/>
        </p:nvSpPr>
        <p:spPr>
          <a:xfrm>
            <a:off x="1187624" y="3059497"/>
            <a:ext cx="6321620" cy="643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с карандашами</a:t>
            </a:r>
          </a:p>
        </p:txBody>
      </p:sp>
    </p:spTree>
    <p:extLst>
      <p:ext uri="{BB962C8B-B14F-4D97-AF65-F5344CB8AC3E}">
        <p14:creationId xmlns:p14="http://schemas.microsoft.com/office/powerpoint/2010/main" val="87016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siho.guru/images/124659/full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043856" cy="5643578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74AE1F-3CA3-4A17-9149-1E6D9F4DD46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12160" y="286727"/>
            <a:ext cx="2805975" cy="31892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EF90F1-634B-458B-939D-DEBB3BA834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5009" y="275811"/>
            <a:ext cx="4330823" cy="29992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F42D4F-AB8A-467B-BA8B-08637C436B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5534" y="3392901"/>
            <a:ext cx="2618413" cy="31892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DF17BA-3F08-4ED8-B490-BF450B1321D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62594" y="3565353"/>
            <a:ext cx="3633059" cy="299925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A8082B-76BC-47B1-A6A0-6F766A7CADB2}"/>
              </a:ext>
            </a:extLst>
          </p:cNvPr>
          <p:cNvSpPr/>
          <p:nvPr/>
        </p:nvSpPr>
        <p:spPr>
          <a:xfrm>
            <a:off x="1187624" y="3059497"/>
            <a:ext cx="6321620" cy="643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с карандашами и стаканчиками</a:t>
            </a:r>
          </a:p>
        </p:txBody>
      </p:sp>
    </p:spTree>
    <p:extLst>
      <p:ext uri="{BB962C8B-B14F-4D97-AF65-F5344CB8AC3E}">
        <p14:creationId xmlns:p14="http://schemas.microsoft.com/office/powerpoint/2010/main" val="103877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6B19F8-4F45-4511-8318-589E9B46CB21}"/>
              </a:ext>
            </a:extLst>
          </p:cNvPr>
          <p:cNvPicPr/>
          <p:nvPr/>
        </p:nvPicPr>
        <p:blipFill rotWithShape="1">
          <a:blip r:embed="rId2"/>
          <a:srcRect t="22692" r="-3676" b="12312"/>
          <a:stretch/>
        </p:blipFill>
        <p:spPr>
          <a:xfrm>
            <a:off x="313168" y="3992267"/>
            <a:ext cx="3462641" cy="2663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54E50-F4D1-4FCD-B65B-873BAB9F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7050"/>
            <a:ext cx="3178711" cy="33798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26553C-18AF-4D78-8690-43AB9EECF3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14407" y="208436"/>
            <a:ext cx="3178710" cy="33885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FD9586-A484-4442-A1D0-F6E7BCCD1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546" y="3942207"/>
            <a:ext cx="3644286" cy="266376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883B81-B149-41BF-B9F8-71BAE39E205B}"/>
              </a:ext>
            </a:extLst>
          </p:cNvPr>
          <p:cNvSpPr/>
          <p:nvPr/>
        </p:nvSpPr>
        <p:spPr>
          <a:xfrm>
            <a:off x="1471940" y="3328499"/>
            <a:ext cx="5688632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прищепками, трубочками, колечками </a:t>
            </a:r>
          </a:p>
        </p:txBody>
      </p:sp>
    </p:spTree>
    <p:extLst>
      <p:ext uri="{BB962C8B-B14F-4D97-AF65-F5344CB8AC3E}">
        <p14:creationId xmlns:p14="http://schemas.microsoft.com/office/powerpoint/2010/main" val="205547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3809C-4889-4752-A11C-E67DC90ADC43}"/>
              </a:ext>
            </a:extLst>
          </p:cNvPr>
          <p:cNvPicPr/>
          <p:nvPr/>
        </p:nvPicPr>
        <p:blipFill rotWithShape="1">
          <a:blip r:embed="rId2"/>
          <a:srcRect l="9804" t="1120" r="3922" b="1"/>
          <a:stretch/>
        </p:blipFill>
        <p:spPr>
          <a:xfrm>
            <a:off x="2555580" y="3212976"/>
            <a:ext cx="3645907" cy="3384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725477-9A5C-44AE-884D-C3AC7808F6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687" y="254648"/>
            <a:ext cx="2611295" cy="3888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24E1F0-798F-4A91-91FB-A0CF9DD8F072}"/>
              </a:ext>
            </a:extLst>
          </p:cNvPr>
          <p:cNvPicPr/>
          <p:nvPr/>
        </p:nvPicPr>
        <p:blipFill rotWithShape="1">
          <a:blip r:embed="rId4"/>
          <a:srcRect r="3594" b="8239"/>
          <a:stretch/>
        </p:blipFill>
        <p:spPr>
          <a:xfrm>
            <a:off x="5868144" y="254648"/>
            <a:ext cx="3018000" cy="38884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0AFCDA-F985-4215-84E9-40BCFB0C3BB1}"/>
              </a:ext>
            </a:extLst>
          </p:cNvPr>
          <p:cNvSpPr/>
          <p:nvPr/>
        </p:nvSpPr>
        <p:spPr>
          <a:xfrm>
            <a:off x="3106496" y="667390"/>
            <a:ext cx="2611296" cy="15870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кубиками</a:t>
            </a:r>
          </a:p>
        </p:txBody>
      </p:sp>
    </p:spTree>
    <p:extLst>
      <p:ext uri="{BB962C8B-B14F-4D97-AF65-F5344CB8AC3E}">
        <p14:creationId xmlns:p14="http://schemas.microsoft.com/office/powerpoint/2010/main" val="1261924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35952E-73C0-4EAF-B37B-AD58F1CCC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r="24615"/>
          <a:stretch/>
        </p:blipFill>
        <p:spPr>
          <a:xfrm>
            <a:off x="4332407" y="3808924"/>
            <a:ext cx="1944217" cy="2864120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933EF731-77FB-4C0B-89E3-8AFE608900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6" r="5452" b="21409"/>
          <a:stretch/>
        </p:blipFill>
        <p:spPr>
          <a:xfrm>
            <a:off x="3341191" y="87417"/>
            <a:ext cx="2788245" cy="22521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D5493-591A-4E7F-B026-4EDC32A0625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17" y="87417"/>
            <a:ext cx="230425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7FB4B9-0F11-4D60-889C-0524833FA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3"/>
            <a:ext cx="1944216" cy="3392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951CCE-7CD9-4629-B69E-193221AE6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43" y="3284983"/>
            <a:ext cx="2544230" cy="3392307"/>
          </a:xfrm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ED8884D0-6E63-4CAA-A8F9-37B6614C82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6" t="24498" r="1210" b="13453"/>
          <a:stretch/>
        </p:blipFill>
        <p:spPr>
          <a:xfrm>
            <a:off x="32897" y="87417"/>
            <a:ext cx="2981669" cy="23257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950F7F-DFD3-483E-9D3E-5617985AA4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9" t="10193" r="10240" b="10101"/>
          <a:stretch/>
        </p:blipFill>
        <p:spPr>
          <a:xfrm>
            <a:off x="2287150" y="3760238"/>
            <a:ext cx="1906138" cy="288255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0F86C5-7374-4730-AA3C-5FA8ACFC8F14}"/>
              </a:ext>
            </a:extLst>
          </p:cNvPr>
          <p:cNvSpPr/>
          <p:nvPr/>
        </p:nvSpPr>
        <p:spPr>
          <a:xfrm>
            <a:off x="755576" y="2339528"/>
            <a:ext cx="6120679" cy="8442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Балансиры для отработки межполушарного взаимодействия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68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663C9-12B1-4145-A747-4A5C4677DEFD}"/>
              </a:ext>
            </a:extLst>
          </p:cNvPr>
          <p:cNvPicPr/>
          <p:nvPr/>
        </p:nvPicPr>
        <p:blipFill rotWithShape="1">
          <a:blip r:embed="rId2"/>
          <a:srcRect t="-347" r="5389" b="2048"/>
          <a:stretch/>
        </p:blipFill>
        <p:spPr>
          <a:xfrm>
            <a:off x="179511" y="220991"/>
            <a:ext cx="2736304" cy="3312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0EE7C-CB00-4EDF-883E-96DF1DF58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66" y="3886200"/>
            <a:ext cx="3036850" cy="2644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44762-7F96-426F-9B01-CD3090BB1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3" t="2446" r="7582"/>
          <a:stretch/>
        </p:blipFill>
        <p:spPr>
          <a:xfrm>
            <a:off x="179511" y="3832341"/>
            <a:ext cx="3086473" cy="25674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EB8C9B-E1A4-4CC0-B6D7-5E3130D53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516" y="277489"/>
            <a:ext cx="2583200" cy="32443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505EE-72C0-4A7B-95A3-048A8AA71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201" y="198605"/>
            <a:ext cx="2983929" cy="25132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D00F11-D554-4F37-9747-947D35F186A8}"/>
              </a:ext>
            </a:extLst>
          </p:cNvPr>
          <p:cNvSpPr/>
          <p:nvPr/>
        </p:nvSpPr>
        <p:spPr>
          <a:xfrm>
            <a:off x="2847091" y="2923773"/>
            <a:ext cx="3669125" cy="6286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балансиры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881BCB-200F-4775-B935-1D5D8A61E44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 r="3633" b="6882"/>
          <a:stretch/>
        </p:blipFill>
        <p:spPr bwMode="auto">
          <a:xfrm>
            <a:off x="3450939" y="3816039"/>
            <a:ext cx="2242122" cy="282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18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4D8FC945-2DEB-4AB8-9499-5408CF942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408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Нейропсихология </a:t>
            </a:r>
            <a:r>
              <a:rPr 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наука, работающая на стыке психологии, медицины и физиологии, изучающая мозговую организацию психических процессов: внимания, памяти, восприятия, речи, мышления, моторики и эмоционального реагирования. </a:t>
            </a:r>
          </a:p>
          <a:p>
            <a:pPr algn="just"/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Создателями нейропсихологии являются:</a:t>
            </a:r>
          </a:p>
          <a:p>
            <a:pPr marL="0" indent="0" algn="ctr">
              <a:buNone/>
            </a:pPr>
            <a:r>
              <a:rPr lang="ru-RU" sz="5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Семенович Выготский и Александр Романович Лурия 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E6CBB-61CB-43EE-8B89-D64EA77483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54461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51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92849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151F30-C4C3-4A78-B2A8-A10FECD6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88" y="3547851"/>
            <a:ext cx="3889068" cy="2994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BB9ADC-273E-43FD-B5FF-E53EFBD5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13" y="3659480"/>
            <a:ext cx="4147664" cy="2898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F7657E-04AA-433B-9324-D96CAAA7E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5" y="267724"/>
            <a:ext cx="4124325" cy="26535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908D47-C7F9-418A-9884-3852CF00F109}"/>
              </a:ext>
            </a:extLst>
          </p:cNvPr>
          <p:cNvSpPr/>
          <p:nvPr/>
        </p:nvSpPr>
        <p:spPr>
          <a:xfrm>
            <a:off x="4716015" y="2984474"/>
            <a:ext cx="3960441" cy="455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Умные пальчики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874668-1615-4990-B828-1CAE4F7EC42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0639" y="272973"/>
            <a:ext cx="3116212" cy="328012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8FCF60-2E29-42FA-9267-C7BE65E67FFE}"/>
              </a:ext>
            </a:extLst>
          </p:cNvPr>
          <p:cNvSpPr/>
          <p:nvPr/>
        </p:nvSpPr>
        <p:spPr>
          <a:xfrm>
            <a:off x="396172" y="3212156"/>
            <a:ext cx="3960441" cy="455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с эспандером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70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71500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A1D0F-844B-4114-AC74-9F97D482FB7F}"/>
              </a:ext>
            </a:extLst>
          </p:cNvPr>
          <p:cNvPicPr/>
          <p:nvPr/>
        </p:nvPicPr>
        <p:blipFill rotWithShape="1">
          <a:blip r:embed="rId2"/>
          <a:srcRect t="-7317" r="37432"/>
          <a:stretch/>
        </p:blipFill>
        <p:spPr>
          <a:xfrm>
            <a:off x="6028262" y="-1"/>
            <a:ext cx="2936226" cy="37583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83FF70-EBBB-4374-84F9-1F24394C7B7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244440"/>
            <a:ext cx="2808312" cy="3513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4ABD13-8011-4B1D-99B4-6DC2C0F154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03848" y="235590"/>
            <a:ext cx="2664296" cy="3522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2EC772-259C-46BB-8F7C-E48F8DC2A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299" y="3942491"/>
            <a:ext cx="3970088" cy="26842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792742-BFC5-4239-98F5-FB0D1115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20" y="3907460"/>
            <a:ext cx="2043364" cy="2683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86A754-25A3-4469-B20C-B7093C8F6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212" y="3942491"/>
            <a:ext cx="2083730" cy="271493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A45178-906B-479D-9E9D-3DBF4FF1B6DB}"/>
              </a:ext>
            </a:extLst>
          </p:cNvPr>
          <p:cNvSpPr/>
          <p:nvPr/>
        </p:nvSpPr>
        <p:spPr>
          <a:xfrm>
            <a:off x="2247635" y="3618667"/>
            <a:ext cx="4572984" cy="5775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Нейротаблицы, нейроладошки</a:t>
            </a:r>
          </a:p>
        </p:txBody>
      </p:sp>
    </p:spTree>
    <p:extLst>
      <p:ext uri="{BB962C8B-B14F-4D97-AF65-F5344CB8AC3E}">
        <p14:creationId xmlns:p14="http://schemas.microsoft.com/office/powerpoint/2010/main" val="287640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6B2E62-C2AF-4568-AA4E-C373013F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2726631" cy="30238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BD704-2C94-4078-9FAF-4A1359DE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03" y="224648"/>
            <a:ext cx="2456177" cy="3048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91858D-E7A5-4C7B-87F6-12E7EB99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110" y="3410767"/>
            <a:ext cx="4234507" cy="3222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DABD1D-0E90-47BD-A57D-58B771DB30E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9408" y="3428511"/>
            <a:ext cx="3448495" cy="31688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AAEBF3-2D91-4922-89E8-5EB6EFC15C3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59832" y="260648"/>
            <a:ext cx="3312368" cy="237626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7F9853-E2C6-4C00-B406-5F180573280E}"/>
              </a:ext>
            </a:extLst>
          </p:cNvPr>
          <p:cNvSpPr/>
          <p:nvPr/>
        </p:nvSpPr>
        <p:spPr>
          <a:xfrm>
            <a:off x="3043155" y="2735046"/>
            <a:ext cx="3312369" cy="5775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НЕЙРОКОМФОРТ</a:t>
            </a:r>
          </a:p>
        </p:txBody>
      </p:sp>
    </p:spTree>
    <p:extLst>
      <p:ext uri="{BB962C8B-B14F-4D97-AF65-F5344CB8AC3E}">
        <p14:creationId xmlns:p14="http://schemas.microsoft.com/office/powerpoint/2010/main" val="2219354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BDB5A-5604-4BBF-9F2A-C602AB70B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41525" y="286145"/>
            <a:ext cx="3426755" cy="28729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55291-1C8C-4488-A791-2A24260218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3620994"/>
            <a:ext cx="4104456" cy="2989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D6E6C-B75E-4B31-9AC6-885D5273BB6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7960" y="247366"/>
            <a:ext cx="2017171" cy="2911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74BBF9-963D-483B-87B7-1186819B1347}"/>
              </a:ext>
            </a:extLst>
          </p:cNvPr>
          <p:cNvPicPr/>
          <p:nvPr/>
        </p:nvPicPr>
        <p:blipFill rotWithShape="1">
          <a:blip r:embed="rId5"/>
          <a:srcRect l="26448" t="545" r="10527"/>
          <a:stretch/>
        </p:blipFill>
        <p:spPr>
          <a:xfrm>
            <a:off x="6633051" y="286145"/>
            <a:ext cx="2115413" cy="28729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FDA15C-D3E8-4561-8551-63AB8D8AFC9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27984" y="3607069"/>
            <a:ext cx="4464496" cy="29896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2711D9-C1CD-415B-8E51-D1B4C23A0074}"/>
              </a:ext>
            </a:extLst>
          </p:cNvPr>
          <p:cNvSpPr/>
          <p:nvPr/>
        </p:nvSpPr>
        <p:spPr>
          <a:xfrm>
            <a:off x="1741083" y="3133844"/>
            <a:ext cx="5517817" cy="526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нейроигры и 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96744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937242-6A37-42C0-A836-D6EEE14F9C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4056" r="3902"/>
          <a:stretch/>
        </p:blipFill>
        <p:spPr bwMode="auto">
          <a:xfrm>
            <a:off x="286613" y="222389"/>
            <a:ext cx="4548917" cy="2426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66BB3A4-7799-4D73-9540-2B2D4E6FA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r="7407"/>
          <a:stretch/>
        </p:blipFill>
        <p:spPr>
          <a:xfrm>
            <a:off x="5150132" y="3082250"/>
            <a:ext cx="3483075" cy="355273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D58CD046-3B17-4835-97DB-FDC25F7E0E0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423" r="8194" b="1"/>
          <a:stretch/>
        </p:blipFill>
        <p:spPr bwMode="auto">
          <a:xfrm>
            <a:off x="214604" y="3598035"/>
            <a:ext cx="4692933" cy="287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97D125-A255-4128-95DC-0859D23C8E15}"/>
              </a:ext>
            </a:extLst>
          </p:cNvPr>
          <p:cNvSpPr/>
          <p:nvPr/>
        </p:nvSpPr>
        <p:spPr>
          <a:xfrm>
            <a:off x="222530" y="2817854"/>
            <a:ext cx="4548917" cy="609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Подгрупповая работа с детьми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CEDB0A-5B32-41DC-A69B-7276204C76D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62" y="242316"/>
            <a:ext cx="3528146" cy="279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92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77DF244-4A80-4D6F-A308-846D02A4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93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43622A-E31C-4B5D-9877-15A5D27D66A9}"/>
              </a:ext>
            </a:extLst>
          </p:cNvPr>
          <p:cNvSpPr/>
          <p:nvPr/>
        </p:nvSpPr>
        <p:spPr>
          <a:xfrm>
            <a:off x="302700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6DA35A-D4AE-43CC-8EFF-3363C9E10D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63214" cy="220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C7543-B005-452A-B0D4-0F6E09FCAC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8079" r="8683"/>
          <a:stretch/>
        </p:blipFill>
        <p:spPr bwMode="auto">
          <a:xfrm>
            <a:off x="4349936" y="4005064"/>
            <a:ext cx="4583756" cy="2588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921D8C6-9711-41E0-BBF4-7216C0D9F449}"/>
              </a:ext>
            </a:extLst>
          </p:cNvPr>
          <p:cNvSpPr txBox="1">
            <a:spLocks/>
          </p:cNvSpPr>
          <p:nvPr/>
        </p:nvSpPr>
        <p:spPr>
          <a:xfrm>
            <a:off x="683568" y="2872865"/>
            <a:ext cx="3923114" cy="899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89A860-BFF4-454F-8103-40F45FC46D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4507" y="3867352"/>
            <a:ext cx="3923114" cy="27260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878C4E-AD41-46EB-B9ED-5D621EA58C8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29726" y="1183857"/>
            <a:ext cx="3694040" cy="258838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03374C-DE63-49DD-9A43-F920725D5080}"/>
              </a:ext>
            </a:extLst>
          </p:cNvPr>
          <p:cNvSpPr/>
          <p:nvPr/>
        </p:nvSpPr>
        <p:spPr>
          <a:xfrm>
            <a:off x="386665" y="2862860"/>
            <a:ext cx="4583756" cy="7764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Нейроладошки, классики для пальчиков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7E7FE45-7058-4418-B7F5-8689BC349231}"/>
              </a:ext>
            </a:extLst>
          </p:cNvPr>
          <p:cNvSpPr/>
          <p:nvPr/>
        </p:nvSpPr>
        <p:spPr>
          <a:xfrm>
            <a:off x="5395021" y="248416"/>
            <a:ext cx="3600400" cy="8383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Подгрупповая работа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детьми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36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77DF244-4A80-4D6F-A308-846D02A4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93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43622A-E31C-4B5D-9877-15A5D27D66A9}"/>
              </a:ext>
            </a:extLst>
          </p:cNvPr>
          <p:cNvSpPr/>
          <p:nvPr/>
        </p:nvSpPr>
        <p:spPr>
          <a:xfrm>
            <a:off x="73538" y="10597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013C66-2294-45B2-8282-FB7159703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90" r="-4151"/>
          <a:stretch/>
        </p:blipFill>
        <p:spPr>
          <a:xfrm>
            <a:off x="6349010" y="298958"/>
            <a:ext cx="2517805" cy="2852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4AA081-BFCF-41FA-BDE6-CAE753F2C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43" y="3476670"/>
            <a:ext cx="2329611" cy="31061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E71C3E-D1D5-4FF0-BA85-942CFC4EF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83" y="298958"/>
            <a:ext cx="2220984" cy="3029479"/>
          </a:xfrm>
          <a:prstGeom prst="rect">
            <a:avLst/>
          </a:prstGeom>
        </p:spPr>
      </p:pic>
      <p:pic>
        <p:nvPicPr>
          <p:cNvPr id="14" name="Объект 8">
            <a:extLst>
              <a:ext uri="{FF2B5EF4-FFF2-40B4-BE49-F238E27FC236}">
                <a16:creationId xmlns:a16="http://schemas.microsoft.com/office/drawing/2014/main" id="{7EC456A1-FB43-44AC-AE85-395D53A971A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18133" r="3545" b="11863"/>
          <a:stretch/>
        </p:blipFill>
        <p:spPr>
          <a:xfrm>
            <a:off x="251519" y="269776"/>
            <a:ext cx="2808313" cy="3029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7DFF9F-B17B-460C-AFE9-28BD08E02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72" y="3464687"/>
            <a:ext cx="2719702" cy="31061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A4B8BD-EDB2-4DCF-B4AF-98A1D14DDD5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37123" y="3464687"/>
            <a:ext cx="2329611" cy="3106148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06A2567-3B06-4D52-85EF-19B79C87401B}"/>
              </a:ext>
            </a:extLst>
          </p:cNvPr>
          <p:cNvSpPr/>
          <p:nvPr/>
        </p:nvSpPr>
        <p:spPr>
          <a:xfrm>
            <a:off x="2282485" y="3097688"/>
            <a:ext cx="4843873" cy="609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Индивидуальная работа с детьми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1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3E58B-18D0-44DC-A737-540BD5E5D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319" r="2732"/>
          <a:stretch/>
        </p:blipFill>
        <p:spPr>
          <a:xfrm>
            <a:off x="336280" y="285026"/>
            <a:ext cx="3767024" cy="30171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D133F5-1EC0-4B4F-9E54-B2AD32FF8A08}"/>
              </a:ext>
            </a:extLst>
          </p:cNvPr>
          <p:cNvPicPr/>
          <p:nvPr/>
        </p:nvPicPr>
        <p:blipFill rotWithShape="1">
          <a:blip r:embed="rId3"/>
          <a:srcRect l="32534" t="32632" r="27337" b="7205"/>
          <a:stretch/>
        </p:blipFill>
        <p:spPr bwMode="auto">
          <a:xfrm>
            <a:off x="5040697" y="309708"/>
            <a:ext cx="3767024" cy="3041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D708E9-3594-4C93-8848-64A82F7FC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22" y="3395663"/>
            <a:ext cx="4139952" cy="31049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320F94-3154-44BE-A201-924B5F8CFD55}"/>
              </a:ext>
            </a:extLst>
          </p:cNvPr>
          <p:cNvSpPr/>
          <p:nvPr/>
        </p:nvSpPr>
        <p:spPr>
          <a:xfrm>
            <a:off x="979513" y="3104012"/>
            <a:ext cx="6400799" cy="609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Кинезиологические упражнения с детьми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15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61F0F-4662-45FE-B11D-8E12D7EFA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25322"/>
            <a:ext cx="2701504" cy="2843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881A60-875A-48A8-B142-BA2FEDFA6B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72342" y="3411856"/>
            <a:ext cx="4906887" cy="3241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AA2D23-52F3-4EA3-952C-434CB43E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1" y="3392318"/>
            <a:ext cx="2880320" cy="3280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420B52-9256-4AEF-875C-7073920C33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2566" y="225472"/>
            <a:ext cx="3038867" cy="284363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820AA19-619A-4D1B-97A1-572AF312C933}"/>
              </a:ext>
            </a:extLst>
          </p:cNvPr>
          <p:cNvSpPr/>
          <p:nvPr/>
        </p:nvSpPr>
        <p:spPr>
          <a:xfrm>
            <a:off x="1490697" y="2984257"/>
            <a:ext cx="6444038" cy="5024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«Играем – мозг развиваем» 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C3066D-B7F3-4138-B9F3-59F283B9D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4917" r="-1061"/>
          <a:stretch/>
        </p:blipFill>
        <p:spPr>
          <a:xfrm>
            <a:off x="6293382" y="296547"/>
            <a:ext cx="2610353" cy="26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6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7AA649-77EB-4958-B1BE-8BDEE47C7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63888" y="281508"/>
            <a:ext cx="2280594" cy="2726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C6800C-51E2-41FD-8BD1-0EFF672086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245110"/>
            <a:ext cx="3096344" cy="2763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90452-3EFB-4D54-AA15-2800E8AEE4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1520" y="3886201"/>
            <a:ext cx="4032448" cy="27266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0D92E-2361-4A03-8BBD-38A220D67B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60034" y="3854687"/>
            <a:ext cx="3605674" cy="26902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420986-F587-445D-9B80-C704F4324B1D}"/>
              </a:ext>
            </a:extLst>
          </p:cNvPr>
          <p:cNvSpPr/>
          <p:nvPr/>
        </p:nvSpPr>
        <p:spPr>
          <a:xfrm>
            <a:off x="971601" y="3059909"/>
            <a:ext cx="7272808" cy="738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Нейропомощники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(бросовый и подручный материал)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F5CD2B-1F39-49DA-A7F6-A55A2A909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758" y="217003"/>
            <a:ext cx="2964430" cy="27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упражнения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это эффективнейшая методика, позволяющая без использования медикаментов, помочь детям при нескольких видах нарушений: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дефицита внимания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задержка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и  развития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неразвитость воображения и другие.</a:t>
            </a:r>
          </a:p>
          <a:p>
            <a:endParaRPr lang="ru-RU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B03B17A-5949-4702-AFB8-3502E332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06" y="3953908"/>
            <a:ext cx="4189382" cy="26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8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FEF294-4C96-480B-879F-699735299D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47816" y="3645024"/>
            <a:ext cx="2274570" cy="2924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A98AFE-C29C-4E3C-B90E-DE385F1A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1916832"/>
            <a:ext cx="3518535" cy="4412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1F2CCB-0C0D-48ED-A563-39219591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82" y="3613511"/>
            <a:ext cx="2332120" cy="2924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51DEA9-F0E4-472F-978E-6FA5EE5A3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637" y="380894"/>
            <a:ext cx="2272749" cy="2924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273C94-8164-4367-8743-EFD268C6E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815" y="389313"/>
            <a:ext cx="2150899" cy="285517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757C6D-A675-401A-8BD1-CD05E5D980A9}"/>
              </a:ext>
            </a:extLst>
          </p:cNvPr>
          <p:cNvSpPr/>
          <p:nvPr/>
        </p:nvSpPr>
        <p:spPr>
          <a:xfrm>
            <a:off x="237066" y="391475"/>
            <a:ext cx="3447787" cy="10610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Нейроклавесы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нейромолоточки</a:t>
            </a:r>
          </a:p>
        </p:txBody>
      </p:sp>
    </p:spTree>
    <p:extLst>
      <p:ext uri="{BB962C8B-B14F-4D97-AF65-F5344CB8AC3E}">
        <p14:creationId xmlns:p14="http://schemas.microsoft.com/office/powerpoint/2010/main" val="177528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28087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A46C89-2210-4395-BD5E-026B3814A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4" y="260648"/>
            <a:ext cx="3888434" cy="30624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7C2E00-82DA-4B54-9E40-35C5312F58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29200" y="3703015"/>
            <a:ext cx="4104456" cy="28826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5068F2-821A-4724-BF80-611E925757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3185" y="3703015"/>
            <a:ext cx="4104456" cy="28826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BF53C9-3D94-4269-BADD-CE26E333D33B}"/>
              </a:ext>
            </a:extLst>
          </p:cNvPr>
          <p:cNvPicPr/>
          <p:nvPr/>
        </p:nvPicPr>
        <p:blipFill rotWithShape="1">
          <a:blip r:embed="rId5"/>
          <a:srcRect t="18560" r="-3846"/>
          <a:stretch/>
        </p:blipFill>
        <p:spPr>
          <a:xfrm>
            <a:off x="4538643" y="272348"/>
            <a:ext cx="4395013" cy="306245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140B0D-92C0-4075-8767-9F6FA8A05344}"/>
              </a:ext>
            </a:extLst>
          </p:cNvPr>
          <p:cNvSpPr/>
          <p:nvPr/>
        </p:nvSpPr>
        <p:spPr>
          <a:xfrm>
            <a:off x="498374" y="3248589"/>
            <a:ext cx="8044411" cy="684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семьей: тренинги, практикумы, консультации</a:t>
            </a:r>
          </a:p>
        </p:txBody>
      </p:sp>
    </p:spTree>
    <p:extLst>
      <p:ext uri="{BB962C8B-B14F-4D97-AF65-F5344CB8AC3E}">
        <p14:creationId xmlns:p14="http://schemas.microsoft.com/office/powerpoint/2010/main" val="208347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77DF244-4A80-4D6F-A308-846D02A4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93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43622A-E31C-4B5D-9877-15A5D27D66A9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EB18F-74FA-433C-8C65-E6B6442B7B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39907"/>
            <a:ext cx="3066014" cy="4253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C17066-FC4F-4B4F-A6BF-9859CA817E80}"/>
              </a:ext>
            </a:extLst>
          </p:cNvPr>
          <p:cNvSpPr/>
          <p:nvPr/>
        </p:nvSpPr>
        <p:spPr>
          <a:xfrm>
            <a:off x="2938820" y="309163"/>
            <a:ext cx="2971002" cy="1338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5C0B8B76-1827-4E44-A5E5-304DA6025F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2362" y="3496940"/>
            <a:ext cx="2305246" cy="3175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EEC843-C1BD-4229-9C8C-4F518E4E9DA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35802" y="206161"/>
            <a:ext cx="1840034" cy="25845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92E67D-3F5F-403C-9111-0F6535376C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6667324" y="4426524"/>
            <a:ext cx="2585230" cy="18355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B8D121-A35F-44B9-9265-0DAABC48E7E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-172937" y="658971"/>
            <a:ext cx="3175844" cy="2305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06A719-1479-4F32-A05E-FC5717A7979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145437" y="1916832"/>
            <a:ext cx="1793485" cy="24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20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433BD-C746-42DE-92EE-137ADA70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Взгляните на картинку: вам надо не читать слова, написанные на ней, а назвать цвета, которыми они написаны. </a:t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делать это надо как можно быстрее!</a:t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7386DA-9FED-45A3-B592-E550775916E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9831"/>
            <a:ext cx="7776864" cy="5098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873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E:\ВЕРА\природа кубани\пожар\вера\разноцветье\images.jpeg">
            <a:extLst>
              <a:ext uri="{FF2B5EF4-FFF2-40B4-BE49-F238E27FC236}">
                <a16:creationId xmlns:a16="http://schemas.microsoft.com/office/drawing/2014/main" id="{427B1B64-007E-4907-9AE2-50A29AD76B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3286125"/>
            <a:ext cx="5286375" cy="3294063"/>
          </a:xfrm>
          <a:noFill/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DD71349F-FA4F-4021-B561-AD0BFB0727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4375" y="714375"/>
            <a:ext cx="7958138" cy="279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</a:rPr>
              <a:t>СПАСИБО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</a:rPr>
              <a:t>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233264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3B9AD7-6592-4A07-874D-3CC8A7C3D8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85824" y="2119630"/>
            <a:ext cx="1714500" cy="2526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1D1421-DE67-46FD-9AE0-7D523C62A70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427157">
            <a:off x="5872805" y="607050"/>
            <a:ext cx="1445889" cy="2123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FBE8D8-FCAE-4375-93C6-A8424475F5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508887">
            <a:off x="5655938" y="2446717"/>
            <a:ext cx="1382777" cy="21150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3BF8AA-B289-4A38-BE99-7D604965B1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20482050">
            <a:off x="2508850" y="611101"/>
            <a:ext cx="1491032" cy="20750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0088C7-C916-45FC-A2AE-C8FAC968229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73502" y="2801606"/>
            <a:ext cx="1590040" cy="23348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956828-5022-4A9D-9DB1-E93ACEA150B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430214" y="437574"/>
            <a:ext cx="1521201" cy="22101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DCB60D-FDE4-4E89-A7BD-939787086AA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 rot="1623415">
            <a:off x="5589497" y="4152135"/>
            <a:ext cx="1515658" cy="2052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43FC09-B72B-42E9-94DA-754C230DA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46805">
            <a:off x="2419627" y="2443012"/>
            <a:ext cx="1586834" cy="20158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3A1B91-2207-4538-8569-B032C6A3E8D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 rot="19721459">
            <a:off x="2735571" y="4286808"/>
            <a:ext cx="1604331" cy="21077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452821-6ED1-499D-B0BF-74A38C7F79FA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292518" y="368792"/>
            <a:ext cx="1574113" cy="21961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9796F1-87E5-463E-8F79-846CF3E5EB32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292518" y="2715848"/>
            <a:ext cx="1540247" cy="21961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9A622B-FDBD-4689-AB02-FFF7ECB8935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402843" y="4722898"/>
            <a:ext cx="1294765" cy="19551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DEC571-9B2A-44F7-9EA2-4C96F1E67AC7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6605432" y="5030702"/>
            <a:ext cx="1390232" cy="16926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A0CC30-1C6B-4BAE-A35F-D621383398DE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4205176" y="328180"/>
            <a:ext cx="1440196" cy="175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литературы: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Веприцкая  Ю.Э. Развитие внимания и эмоционально-волевой сферы детей 4-6 лет: разработки занятий, диагностические и дидактические материалы. – Изд. 2-е,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Волгоград: Учитель.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Гаврина С.Е.  Издание для развивающего обучения Внимание. Память. Логика.- ЗАО «Росмен», 2015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Колганова В.С. Нейропсихологические занятия с детьми: В 2ч. –М.: АЙРИС-пресс, 2020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Праведникова И.И. Нейропсихология. Игры и упражнения. – М.: АЙРИС-пресс, 2018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Семенович А.В. Нейропсихологическая коррекция в детском возрасте. Метод замещающего онтогенеза: Учебное пособие. – 12-е изд. – М.:Генезис, 2022.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Устинова Н.В. Проведение кинезиологических упражнений при подготовке к школе. – Справочник педагога-психолога, 2015, № 9. – С. 55-63.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Цветкова Л.С., Цветков А.В. Нейропсихологическое консультирование в практике психолога образования. – М.: Издательство «Спорт и Культура – 2000», 2012.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02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3FEBFE9-DBB5-4F60-8A8D-A2E9D34127D6}"/>
              </a:ext>
            </a:extLst>
          </p:cNvPr>
          <p:cNvSpPr txBox="1">
            <a:spLocks/>
          </p:cNvSpPr>
          <p:nvPr/>
        </p:nvSpPr>
        <p:spPr>
          <a:xfrm>
            <a:off x="60121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D96989-9A39-4E0D-B9E8-15BBB987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42268" y="209111"/>
            <a:ext cx="5153431" cy="35762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BDB94C-09FD-47B8-B56B-5FB26FC6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59083" y="2112768"/>
            <a:ext cx="3696567" cy="53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3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C353D-3085-4A88-9872-F04723137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752528" cy="3528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394E11-5DEF-43EE-BC94-96B111326F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5013176"/>
            <a:ext cx="5256584" cy="1584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B2B193-BFF3-4D8A-8E00-F96CE461C1A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64088" y="260648"/>
            <a:ext cx="3240360" cy="34815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D1939-BA28-4BB9-80DF-E2F1CED8C5D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71673" y="3886200"/>
            <a:ext cx="3320807" cy="27111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1767B8-204A-4EA2-B5E8-1D13809F7D1B}"/>
              </a:ext>
            </a:extLst>
          </p:cNvPr>
          <p:cNvSpPr/>
          <p:nvPr/>
        </p:nvSpPr>
        <p:spPr>
          <a:xfrm>
            <a:off x="395536" y="4054624"/>
            <a:ext cx="4752528" cy="8133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Нейроуголки в группах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1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EACFD-EFB3-4641-81EE-499CDC33D1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620689"/>
            <a:ext cx="8712968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8C6AF0-0437-40B5-9C80-98EEE37B381D}"/>
              </a:ext>
            </a:extLst>
          </p:cNvPr>
          <p:cNvSpPr/>
          <p:nvPr/>
        </p:nvSpPr>
        <p:spPr>
          <a:xfrm>
            <a:off x="107504" y="97779"/>
            <a:ext cx="8928992" cy="6624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137B33-6BC4-4B56-B9DE-F84248AC0D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2180" y="335191"/>
            <a:ext cx="4240530" cy="2827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E895E5-F207-4102-AEB3-5738E7FD4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295" y="328120"/>
            <a:ext cx="3837931" cy="28270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326700-0626-44A4-BEC0-BA5C6715E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2" y="4212154"/>
            <a:ext cx="4538980" cy="21577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D9D954-F606-479F-87F3-931656DEA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295" y="4047742"/>
            <a:ext cx="3928231" cy="247506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253829B-0CBE-4E35-8A5D-7A1A82CBB0C9}"/>
              </a:ext>
            </a:extLst>
          </p:cNvPr>
          <p:cNvSpPr/>
          <p:nvPr/>
        </p:nvSpPr>
        <p:spPr>
          <a:xfrm>
            <a:off x="2412445" y="3336823"/>
            <a:ext cx="4752528" cy="8133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Нейроуголки в группах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39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480</Words>
  <Application>Microsoft Office PowerPoint</Application>
  <PresentationFormat>Экран (4:3)</PresentationFormat>
  <Paragraphs>103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№ 8 комбинированного вида  муниципального образования  Щербиновский район станица Старощербиновская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Взгляните на картинку: вам надо не читать слова, написанные на ней, а назвать цвета, которыми они написаны.  И делать это надо как можно быстрее!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VERA</cp:lastModifiedBy>
  <cp:revision>175</cp:revision>
  <dcterms:created xsi:type="dcterms:W3CDTF">2021-01-20T13:11:09Z</dcterms:created>
  <dcterms:modified xsi:type="dcterms:W3CDTF">2026-04-20T07:23:57Z</dcterms:modified>
</cp:coreProperties>
</file>