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2" r:id="rId11"/>
    <p:sldId id="270" r:id="rId12"/>
    <p:sldId id="265" r:id="rId13"/>
    <p:sldId id="271" r:id="rId14"/>
    <p:sldId id="266" r:id="rId15"/>
    <p:sldId id="273" r:id="rId16"/>
    <p:sldId id="267" r:id="rId17"/>
    <p:sldId id="268" r:id="rId18"/>
    <p:sldId id="269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8713FC-3455-47EB-BB2F-62745718BBC1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B95273D-A091-41A0-83AC-DA5B52206B70}">
      <dgm:prSet custT="1"/>
      <dgm:spPr/>
      <dgm:t>
        <a:bodyPr/>
        <a:lstStyle/>
        <a:p>
          <a:r>
            <a:rPr lang="ru-RU" sz="4000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Перспективный</a:t>
          </a:r>
        </a:p>
        <a:p>
          <a:r>
            <a:rPr lang="ru-RU" sz="4000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план</a:t>
          </a:r>
          <a:endParaRPr lang="ru-RU" sz="4000" dirty="0">
            <a:solidFill>
              <a:srgbClr val="00B050"/>
            </a:solidFill>
          </a:endParaRPr>
        </a:p>
      </dgm:t>
    </dgm:pt>
    <dgm:pt modelId="{FA31D9B0-4DB7-4E3A-B4AE-AFACA30EC91D}" type="parTrans" cxnId="{F3EC408A-45F5-4CDC-8DCA-9109268C0BAA}">
      <dgm:prSet/>
      <dgm:spPr/>
      <dgm:t>
        <a:bodyPr/>
        <a:lstStyle/>
        <a:p>
          <a:endParaRPr lang="ru-RU"/>
        </a:p>
      </dgm:t>
    </dgm:pt>
    <dgm:pt modelId="{2B01F76A-C7FA-42EE-AC2A-BD2FE59374EF}" type="sibTrans" cxnId="{F3EC408A-45F5-4CDC-8DCA-9109268C0BAA}">
      <dgm:prSet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endParaRPr lang="ru-RU"/>
        </a:p>
      </dgm:t>
    </dgm:pt>
    <dgm:pt modelId="{E1D77FF0-3011-4DF6-BDBA-533070F8CC03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родители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807826-8B27-45AF-B193-FFED7DBDA96E}" type="parTrans" cxnId="{6222E847-31CE-4858-BD10-5E3262306378}">
      <dgm:prSet/>
      <dgm:spPr/>
      <dgm:t>
        <a:bodyPr/>
        <a:lstStyle/>
        <a:p>
          <a:endParaRPr lang="ru-RU"/>
        </a:p>
      </dgm:t>
    </dgm:pt>
    <dgm:pt modelId="{F02BCEA2-C86F-47BB-A9FF-A8680B204865}" type="sibTrans" cxnId="{6222E847-31CE-4858-BD10-5E3262306378}">
      <dgm:prSet/>
      <dgm:spPr/>
      <dgm:t>
        <a:bodyPr/>
        <a:lstStyle/>
        <a:p>
          <a:endParaRPr lang="ru-RU"/>
        </a:p>
      </dgm:t>
    </dgm:pt>
    <dgm:pt modelId="{4720C6C5-0883-4B28-AE43-2B1D53E85F63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дети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1AED62C-4F06-48AE-A4B3-3C2C2F678667}" type="parTrans" cxnId="{E9E31C56-84D5-4F00-B305-1C9EF866570E}">
      <dgm:prSet/>
      <dgm:spPr/>
      <dgm:t>
        <a:bodyPr/>
        <a:lstStyle/>
        <a:p>
          <a:endParaRPr lang="ru-RU"/>
        </a:p>
      </dgm:t>
    </dgm:pt>
    <dgm:pt modelId="{87324F6C-054D-45A1-8114-86C0B5F85ABA}" type="sibTrans" cxnId="{E9E31C56-84D5-4F00-B305-1C9EF866570E}">
      <dgm:prSet/>
      <dgm:spPr/>
      <dgm:t>
        <a:bodyPr/>
        <a:lstStyle/>
        <a:p>
          <a:endParaRPr lang="ru-RU"/>
        </a:p>
      </dgm:t>
    </dgm:pt>
    <dgm:pt modelId="{A279199D-555E-4A9A-BADD-D6379A4E49A1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педагоги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CB7A908-3EA7-4D8A-B7A3-F571ABA5135C}" type="sibTrans" cxnId="{04338071-E508-411D-A06D-7E3A69B23EF1}">
      <dgm:prSet/>
      <dgm:spPr/>
      <dgm:t>
        <a:bodyPr/>
        <a:lstStyle/>
        <a:p>
          <a:endParaRPr lang="ru-RU"/>
        </a:p>
      </dgm:t>
    </dgm:pt>
    <dgm:pt modelId="{0B39E381-5FBB-4AA8-8BDA-E57E5F3442D8}" type="parTrans" cxnId="{04338071-E508-411D-A06D-7E3A69B23EF1}">
      <dgm:prSet/>
      <dgm:spPr/>
      <dgm:t>
        <a:bodyPr/>
        <a:lstStyle/>
        <a:p>
          <a:endParaRPr lang="ru-RU"/>
        </a:p>
      </dgm:t>
    </dgm:pt>
    <dgm:pt modelId="{FD9A6C2B-5000-4DDC-8DBC-8A0A20EC9645}" type="pres">
      <dgm:prSet presAssocID="{FA8713FC-3455-47EB-BB2F-62745718BBC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A6F49425-04E6-4167-A4F8-79966834B190}" type="pres">
      <dgm:prSet presAssocID="{FA8713FC-3455-47EB-BB2F-62745718BBC1}" presName="Name1" presStyleCnt="0"/>
      <dgm:spPr/>
    </dgm:pt>
    <dgm:pt modelId="{83A10E2D-4FC8-4E0B-BB83-784FC1DF893E}" type="pres">
      <dgm:prSet presAssocID="{2B01F76A-C7FA-42EE-AC2A-BD2FE59374EF}" presName="picture_1" presStyleCnt="0"/>
      <dgm:spPr/>
    </dgm:pt>
    <dgm:pt modelId="{FF023F49-4675-4A6E-81EC-6BB02E120A20}" type="pres">
      <dgm:prSet presAssocID="{2B01F76A-C7FA-42EE-AC2A-BD2FE59374EF}" presName="pictureRepeatNode" presStyleLbl="alignImgPlace1" presStyleIdx="0" presStyleCnt="4" custLinFactNeighborX="-43281" custLinFactNeighborY="1731"/>
      <dgm:spPr/>
      <dgm:t>
        <a:bodyPr/>
        <a:lstStyle/>
        <a:p>
          <a:endParaRPr lang="ru-RU"/>
        </a:p>
      </dgm:t>
    </dgm:pt>
    <dgm:pt modelId="{32F18F3F-A47F-4550-970A-09E7744E69CC}" type="pres">
      <dgm:prSet presAssocID="{6B95273D-A091-41A0-83AC-DA5B52206B70}" presName="text_1" presStyleLbl="node1" presStyleIdx="0" presStyleCnt="0" custScaleX="180543" custLinFactNeighborX="-14605" custLinFactNeighborY="-713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3A6DE0-E526-450E-A53A-91809532E761}" type="pres">
      <dgm:prSet presAssocID="{0CB7A908-3EA7-4D8A-B7A3-F571ABA5135C}" presName="picture_2" presStyleCnt="0"/>
      <dgm:spPr/>
    </dgm:pt>
    <dgm:pt modelId="{18A11A0F-361B-4B1B-9185-A001FE346A03}" type="pres">
      <dgm:prSet presAssocID="{0CB7A908-3EA7-4D8A-B7A3-F571ABA5135C}" presName="pictureRepeatNode" presStyleLbl="alignImgPlace1" presStyleIdx="1" presStyleCnt="4" custScaleX="156215" custScaleY="117725" custLinFactNeighborX="-22988" custLinFactNeighborY="-10378"/>
      <dgm:spPr/>
      <dgm:t>
        <a:bodyPr/>
        <a:lstStyle/>
        <a:p>
          <a:endParaRPr lang="ru-RU"/>
        </a:p>
      </dgm:t>
    </dgm:pt>
    <dgm:pt modelId="{C54BA886-7FF9-4F33-97BF-BBC73F4A3256}" type="pres">
      <dgm:prSet presAssocID="{A279199D-555E-4A9A-BADD-D6379A4E49A1}" presName="line_2" presStyleLbl="parChTrans1D1" presStyleIdx="0" presStyleCnt="3"/>
      <dgm:spPr/>
    </dgm:pt>
    <dgm:pt modelId="{56F9784D-9106-43A4-9E54-463539293876}" type="pres">
      <dgm:prSet presAssocID="{A279199D-555E-4A9A-BADD-D6379A4E49A1}" presName="textparent_2" presStyleLbl="node1" presStyleIdx="0" presStyleCnt="0"/>
      <dgm:spPr/>
    </dgm:pt>
    <dgm:pt modelId="{72E266E4-FAD3-4868-B4DB-CB792F643AFC}" type="pres">
      <dgm:prSet presAssocID="{A279199D-555E-4A9A-BADD-D6379A4E49A1}" presName="text_2" presStyleLbl="revTx" presStyleIdx="0" presStyleCnt="3" custScaleX="110392" custScaleY="131405" custLinFactX="-18339" custLinFactNeighborX="-100000" custLinFactNeighborY="-69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EAC1A5-DD5E-4234-B035-1919C8FF362E}" type="pres">
      <dgm:prSet presAssocID="{F02BCEA2-C86F-47BB-A9FF-A8680B204865}" presName="picture_3" presStyleCnt="0"/>
      <dgm:spPr/>
    </dgm:pt>
    <dgm:pt modelId="{E48DB757-75BB-4619-95F1-C97036ABBC23}" type="pres">
      <dgm:prSet presAssocID="{F02BCEA2-C86F-47BB-A9FF-A8680B204865}" presName="pictureRepeatNode" presStyleLbl="alignImgPlace1" presStyleIdx="2" presStyleCnt="4" custScaleX="164738" custScaleY="120141" custLinFactNeighborX="84370" custLinFactNeighborY="885"/>
      <dgm:spPr/>
      <dgm:t>
        <a:bodyPr/>
        <a:lstStyle/>
        <a:p>
          <a:endParaRPr lang="ru-RU"/>
        </a:p>
      </dgm:t>
    </dgm:pt>
    <dgm:pt modelId="{47F63DFF-61EC-4AAC-A5E1-2535443B5DCA}" type="pres">
      <dgm:prSet presAssocID="{E1D77FF0-3011-4DF6-BDBA-533070F8CC03}" presName="line_3" presStyleLbl="parChTrans1D1" presStyleIdx="1" presStyleCnt="3"/>
      <dgm:spPr/>
    </dgm:pt>
    <dgm:pt modelId="{A8A1BF12-0662-41C5-B06E-574A8A02D0B2}" type="pres">
      <dgm:prSet presAssocID="{E1D77FF0-3011-4DF6-BDBA-533070F8CC03}" presName="textparent_3" presStyleLbl="node1" presStyleIdx="0" presStyleCnt="0"/>
      <dgm:spPr/>
    </dgm:pt>
    <dgm:pt modelId="{5F36CD31-32BD-4840-83C1-1AA5E863E3E8}" type="pres">
      <dgm:prSet presAssocID="{E1D77FF0-3011-4DF6-BDBA-533070F8CC03}" presName="text_3" presStyleLbl="revTx" presStyleIdx="1" presStyleCnt="3" custLinFactNeighborX="-22114" custLinFactNeighborY="18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971438-42AA-4B9D-99A5-4F0BDD811DC7}" type="pres">
      <dgm:prSet presAssocID="{87324F6C-054D-45A1-8114-86C0B5F85ABA}" presName="picture_4" presStyleCnt="0"/>
      <dgm:spPr/>
    </dgm:pt>
    <dgm:pt modelId="{7F36626C-EA77-4755-8F06-DA37576BF4E2}" type="pres">
      <dgm:prSet presAssocID="{87324F6C-054D-45A1-8114-86C0B5F85ABA}" presName="pictureRepeatNode" presStyleLbl="alignImgPlace1" presStyleIdx="3" presStyleCnt="4" custScaleX="169635" custScaleY="112389" custLinFactNeighborX="82896" custLinFactNeighborY="1555"/>
      <dgm:spPr/>
      <dgm:t>
        <a:bodyPr/>
        <a:lstStyle/>
        <a:p>
          <a:endParaRPr lang="ru-RU"/>
        </a:p>
      </dgm:t>
    </dgm:pt>
    <dgm:pt modelId="{C1A97765-08D8-4CF8-96A1-2285133B7919}" type="pres">
      <dgm:prSet presAssocID="{4720C6C5-0883-4B28-AE43-2B1D53E85F63}" presName="line_4" presStyleLbl="parChTrans1D1" presStyleIdx="2" presStyleCnt="3"/>
      <dgm:spPr/>
    </dgm:pt>
    <dgm:pt modelId="{49942911-9537-480F-BBF5-297A75D0C374}" type="pres">
      <dgm:prSet presAssocID="{4720C6C5-0883-4B28-AE43-2B1D53E85F63}" presName="textparent_4" presStyleLbl="node1" presStyleIdx="0" presStyleCnt="0"/>
      <dgm:spPr/>
    </dgm:pt>
    <dgm:pt modelId="{2DDA42C7-4432-4390-B852-0C061E9AFC19}" type="pres">
      <dgm:prSet presAssocID="{4720C6C5-0883-4B28-AE43-2B1D53E85F63}" presName="text_4" presStyleLbl="revTx" presStyleIdx="2" presStyleCnt="3" custLinFactNeighborX="-28291" custLinFactNeighborY="-46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E4F7C7B-5B02-4AE5-8506-4E093AC24BA4}" type="presOf" srcId="{2B01F76A-C7FA-42EE-AC2A-BD2FE59374EF}" destId="{FF023F49-4675-4A6E-81EC-6BB02E120A20}" srcOrd="0" destOrd="0" presId="urn:microsoft.com/office/officeart/2008/layout/CircularPictureCallout"/>
    <dgm:cxn modelId="{68530EBE-7A6F-4093-9FD6-9781AB2EF673}" type="presOf" srcId="{FA8713FC-3455-47EB-BB2F-62745718BBC1}" destId="{FD9A6C2B-5000-4DDC-8DBC-8A0A20EC9645}" srcOrd="0" destOrd="0" presId="urn:microsoft.com/office/officeart/2008/layout/CircularPictureCallout"/>
    <dgm:cxn modelId="{A0405AB7-C6E3-4C78-AE82-797AC72788DD}" type="presOf" srcId="{4720C6C5-0883-4B28-AE43-2B1D53E85F63}" destId="{2DDA42C7-4432-4390-B852-0C061E9AFC19}" srcOrd="0" destOrd="0" presId="urn:microsoft.com/office/officeart/2008/layout/CircularPictureCallout"/>
    <dgm:cxn modelId="{251283F7-E580-4002-BEF4-0D15C4907CC6}" type="presOf" srcId="{A279199D-555E-4A9A-BADD-D6379A4E49A1}" destId="{72E266E4-FAD3-4868-B4DB-CB792F643AFC}" srcOrd="0" destOrd="0" presId="urn:microsoft.com/office/officeart/2008/layout/CircularPictureCallout"/>
    <dgm:cxn modelId="{0B9848F6-8A12-4DE9-9A0A-3134BC2087F9}" type="presOf" srcId="{F02BCEA2-C86F-47BB-A9FF-A8680B204865}" destId="{E48DB757-75BB-4619-95F1-C97036ABBC23}" srcOrd="0" destOrd="0" presId="urn:microsoft.com/office/officeart/2008/layout/CircularPictureCallout"/>
    <dgm:cxn modelId="{E9E31C56-84D5-4F00-B305-1C9EF866570E}" srcId="{FA8713FC-3455-47EB-BB2F-62745718BBC1}" destId="{4720C6C5-0883-4B28-AE43-2B1D53E85F63}" srcOrd="3" destOrd="0" parTransId="{C1AED62C-4F06-48AE-A4B3-3C2C2F678667}" sibTransId="{87324F6C-054D-45A1-8114-86C0B5F85ABA}"/>
    <dgm:cxn modelId="{8A9BB83A-B465-4A8F-A346-B3953FAF740F}" type="presOf" srcId="{6B95273D-A091-41A0-83AC-DA5B52206B70}" destId="{32F18F3F-A47F-4550-970A-09E7744E69CC}" srcOrd="0" destOrd="0" presId="urn:microsoft.com/office/officeart/2008/layout/CircularPictureCallout"/>
    <dgm:cxn modelId="{36D94066-AC8E-4BC2-BF80-870B75F2F671}" type="presOf" srcId="{E1D77FF0-3011-4DF6-BDBA-533070F8CC03}" destId="{5F36CD31-32BD-4840-83C1-1AA5E863E3E8}" srcOrd="0" destOrd="0" presId="urn:microsoft.com/office/officeart/2008/layout/CircularPictureCallout"/>
    <dgm:cxn modelId="{BD47CA6E-E06D-4B11-B176-C9FEB02A0C8D}" type="presOf" srcId="{0CB7A908-3EA7-4D8A-B7A3-F571ABA5135C}" destId="{18A11A0F-361B-4B1B-9185-A001FE346A03}" srcOrd="0" destOrd="0" presId="urn:microsoft.com/office/officeart/2008/layout/CircularPictureCallout"/>
    <dgm:cxn modelId="{04338071-E508-411D-A06D-7E3A69B23EF1}" srcId="{FA8713FC-3455-47EB-BB2F-62745718BBC1}" destId="{A279199D-555E-4A9A-BADD-D6379A4E49A1}" srcOrd="1" destOrd="0" parTransId="{0B39E381-5FBB-4AA8-8BDA-E57E5F3442D8}" sibTransId="{0CB7A908-3EA7-4D8A-B7A3-F571ABA5135C}"/>
    <dgm:cxn modelId="{6222E847-31CE-4858-BD10-5E3262306378}" srcId="{FA8713FC-3455-47EB-BB2F-62745718BBC1}" destId="{E1D77FF0-3011-4DF6-BDBA-533070F8CC03}" srcOrd="2" destOrd="0" parTransId="{1A807826-8B27-45AF-B193-FFED7DBDA96E}" sibTransId="{F02BCEA2-C86F-47BB-A9FF-A8680B204865}"/>
    <dgm:cxn modelId="{E718B605-C187-4DEE-ABB9-37AB7E174ED1}" type="presOf" srcId="{87324F6C-054D-45A1-8114-86C0B5F85ABA}" destId="{7F36626C-EA77-4755-8F06-DA37576BF4E2}" srcOrd="0" destOrd="0" presId="urn:microsoft.com/office/officeart/2008/layout/CircularPictureCallout"/>
    <dgm:cxn modelId="{F3EC408A-45F5-4CDC-8DCA-9109268C0BAA}" srcId="{FA8713FC-3455-47EB-BB2F-62745718BBC1}" destId="{6B95273D-A091-41A0-83AC-DA5B52206B70}" srcOrd="0" destOrd="0" parTransId="{FA31D9B0-4DB7-4E3A-B4AE-AFACA30EC91D}" sibTransId="{2B01F76A-C7FA-42EE-AC2A-BD2FE59374EF}"/>
    <dgm:cxn modelId="{DD0BEC1B-592A-4826-B103-FFFB37B659FD}" type="presParOf" srcId="{FD9A6C2B-5000-4DDC-8DBC-8A0A20EC9645}" destId="{A6F49425-04E6-4167-A4F8-79966834B190}" srcOrd="0" destOrd="0" presId="urn:microsoft.com/office/officeart/2008/layout/CircularPictureCallout"/>
    <dgm:cxn modelId="{B6E91B45-594B-4439-B50F-82A499423F9E}" type="presParOf" srcId="{A6F49425-04E6-4167-A4F8-79966834B190}" destId="{83A10E2D-4FC8-4E0B-BB83-784FC1DF893E}" srcOrd="0" destOrd="0" presId="urn:microsoft.com/office/officeart/2008/layout/CircularPictureCallout"/>
    <dgm:cxn modelId="{BDC2887D-64C5-402D-8732-36631585D3C4}" type="presParOf" srcId="{83A10E2D-4FC8-4E0B-BB83-784FC1DF893E}" destId="{FF023F49-4675-4A6E-81EC-6BB02E120A20}" srcOrd="0" destOrd="0" presId="urn:microsoft.com/office/officeart/2008/layout/CircularPictureCallout"/>
    <dgm:cxn modelId="{69AEB475-AFB3-4297-90D7-890D0354FEAD}" type="presParOf" srcId="{A6F49425-04E6-4167-A4F8-79966834B190}" destId="{32F18F3F-A47F-4550-970A-09E7744E69CC}" srcOrd="1" destOrd="0" presId="urn:microsoft.com/office/officeart/2008/layout/CircularPictureCallout"/>
    <dgm:cxn modelId="{974803E4-609A-45B2-A865-47ECC39A858B}" type="presParOf" srcId="{A6F49425-04E6-4167-A4F8-79966834B190}" destId="{7B3A6DE0-E526-450E-A53A-91809532E761}" srcOrd="2" destOrd="0" presId="urn:microsoft.com/office/officeart/2008/layout/CircularPictureCallout"/>
    <dgm:cxn modelId="{91AA46C0-A9C1-4150-994F-E12C7D1F9162}" type="presParOf" srcId="{7B3A6DE0-E526-450E-A53A-91809532E761}" destId="{18A11A0F-361B-4B1B-9185-A001FE346A03}" srcOrd="0" destOrd="0" presId="urn:microsoft.com/office/officeart/2008/layout/CircularPictureCallout"/>
    <dgm:cxn modelId="{1E378079-4410-49F5-95BE-FA6050BF3687}" type="presParOf" srcId="{A6F49425-04E6-4167-A4F8-79966834B190}" destId="{C54BA886-7FF9-4F33-97BF-BBC73F4A3256}" srcOrd="3" destOrd="0" presId="urn:microsoft.com/office/officeart/2008/layout/CircularPictureCallout"/>
    <dgm:cxn modelId="{B73D4798-9953-45CB-955B-D0762E101DDF}" type="presParOf" srcId="{A6F49425-04E6-4167-A4F8-79966834B190}" destId="{56F9784D-9106-43A4-9E54-463539293876}" srcOrd="4" destOrd="0" presId="urn:microsoft.com/office/officeart/2008/layout/CircularPictureCallout"/>
    <dgm:cxn modelId="{9C279AB9-8CFD-452A-BE85-62DAB83F14BB}" type="presParOf" srcId="{56F9784D-9106-43A4-9E54-463539293876}" destId="{72E266E4-FAD3-4868-B4DB-CB792F643AFC}" srcOrd="0" destOrd="0" presId="urn:microsoft.com/office/officeart/2008/layout/CircularPictureCallout"/>
    <dgm:cxn modelId="{F3CE3056-90DD-48DF-B759-11DC082CE88C}" type="presParOf" srcId="{A6F49425-04E6-4167-A4F8-79966834B190}" destId="{29EAC1A5-DD5E-4234-B035-1919C8FF362E}" srcOrd="5" destOrd="0" presId="urn:microsoft.com/office/officeart/2008/layout/CircularPictureCallout"/>
    <dgm:cxn modelId="{558BBD2F-0716-4FB2-A5D6-120E191E3664}" type="presParOf" srcId="{29EAC1A5-DD5E-4234-B035-1919C8FF362E}" destId="{E48DB757-75BB-4619-95F1-C97036ABBC23}" srcOrd="0" destOrd="0" presId="urn:microsoft.com/office/officeart/2008/layout/CircularPictureCallout"/>
    <dgm:cxn modelId="{FC532B1D-E1A2-48FA-B44A-977A7772ACA9}" type="presParOf" srcId="{A6F49425-04E6-4167-A4F8-79966834B190}" destId="{47F63DFF-61EC-4AAC-A5E1-2535443B5DCA}" srcOrd="6" destOrd="0" presId="urn:microsoft.com/office/officeart/2008/layout/CircularPictureCallout"/>
    <dgm:cxn modelId="{2166A409-D71D-4185-97DC-647D750CF881}" type="presParOf" srcId="{A6F49425-04E6-4167-A4F8-79966834B190}" destId="{A8A1BF12-0662-41C5-B06E-574A8A02D0B2}" srcOrd="7" destOrd="0" presId="urn:microsoft.com/office/officeart/2008/layout/CircularPictureCallout"/>
    <dgm:cxn modelId="{C28346FD-45F0-446B-88B0-2A9AFE45F484}" type="presParOf" srcId="{A8A1BF12-0662-41C5-B06E-574A8A02D0B2}" destId="{5F36CD31-32BD-4840-83C1-1AA5E863E3E8}" srcOrd="0" destOrd="0" presId="urn:microsoft.com/office/officeart/2008/layout/CircularPictureCallout"/>
    <dgm:cxn modelId="{5C86D6DA-465E-4B84-B23D-8C5DE6E9B009}" type="presParOf" srcId="{A6F49425-04E6-4167-A4F8-79966834B190}" destId="{70971438-42AA-4B9D-99A5-4F0BDD811DC7}" srcOrd="8" destOrd="0" presId="urn:microsoft.com/office/officeart/2008/layout/CircularPictureCallout"/>
    <dgm:cxn modelId="{83860628-F513-4BC3-9ED8-09447F8C9A29}" type="presParOf" srcId="{70971438-42AA-4B9D-99A5-4F0BDD811DC7}" destId="{7F36626C-EA77-4755-8F06-DA37576BF4E2}" srcOrd="0" destOrd="0" presId="urn:microsoft.com/office/officeart/2008/layout/CircularPictureCallout"/>
    <dgm:cxn modelId="{40D7B5A6-C6FA-48C8-A2CA-5725E53E2166}" type="presParOf" srcId="{A6F49425-04E6-4167-A4F8-79966834B190}" destId="{C1A97765-08D8-4CF8-96A1-2285133B7919}" srcOrd="9" destOrd="0" presId="urn:microsoft.com/office/officeart/2008/layout/CircularPictureCallout"/>
    <dgm:cxn modelId="{7723D570-DF92-493D-82A6-077164953363}" type="presParOf" srcId="{A6F49425-04E6-4167-A4F8-79966834B190}" destId="{49942911-9537-480F-BBF5-297A75D0C374}" srcOrd="10" destOrd="0" presId="urn:microsoft.com/office/officeart/2008/layout/CircularPictureCallout"/>
    <dgm:cxn modelId="{4D839A27-42AA-45D2-90D8-BE90E0DE4A63}" type="presParOf" srcId="{49942911-9537-480F-BBF5-297A75D0C374}" destId="{2DDA42C7-4432-4390-B852-0C061E9AFC19}" srcOrd="0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A97765-08D8-4CF8-96A1-2285133B7919}">
      <dsp:nvSpPr>
        <dsp:cNvPr id="0" name=""/>
        <dsp:cNvSpPr/>
      </dsp:nvSpPr>
      <dsp:spPr>
        <a:xfrm>
          <a:off x="2348063" y="4935273"/>
          <a:ext cx="4373909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F63DFF-61EC-4AAC-A5E1-2535443B5DCA}">
      <dsp:nvSpPr>
        <dsp:cNvPr id="0" name=""/>
        <dsp:cNvSpPr/>
      </dsp:nvSpPr>
      <dsp:spPr>
        <a:xfrm>
          <a:off x="2348063" y="3410504"/>
          <a:ext cx="3746576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4BA886-7FF9-4F33-97BF-BBC73F4A3256}">
      <dsp:nvSpPr>
        <dsp:cNvPr id="0" name=""/>
        <dsp:cNvSpPr/>
      </dsp:nvSpPr>
      <dsp:spPr>
        <a:xfrm>
          <a:off x="2348063" y="1885734"/>
          <a:ext cx="4373909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023F49-4675-4A6E-81EC-6BB02E120A20}">
      <dsp:nvSpPr>
        <dsp:cNvPr id="0" name=""/>
        <dsp:cNvSpPr/>
      </dsp:nvSpPr>
      <dsp:spPr>
        <a:xfrm>
          <a:off x="0" y="1307672"/>
          <a:ext cx="4356484" cy="4356484"/>
        </a:xfrm>
        <a:prstGeom prst="ellipse">
          <a:avLst/>
        </a:prstGeom>
        <a:solidFill>
          <a:schemeClr val="accent4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F18F3F-A47F-4550-970A-09E7744E69CC}">
      <dsp:nvSpPr>
        <dsp:cNvPr id="0" name=""/>
        <dsp:cNvSpPr/>
      </dsp:nvSpPr>
      <dsp:spPr>
        <a:xfrm>
          <a:off x="-168841" y="2520273"/>
          <a:ext cx="5033809" cy="1437639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Перспективный</a:t>
          </a: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план</a:t>
          </a:r>
          <a:endParaRPr lang="ru-RU" sz="4000" kern="1200" dirty="0">
            <a:solidFill>
              <a:srgbClr val="00B050"/>
            </a:solidFill>
          </a:endParaRPr>
        </a:p>
      </dsp:txBody>
      <dsp:txXfrm>
        <a:off x="-168841" y="2520273"/>
        <a:ext cx="5033809" cy="1437639"/>
      </dsp:txXfrm>
    </dsp:sp>
    <dsp:sp modelId="{18A11A0F-361B-4B1B-9185-A001FE346A03}">
      <dsp:nvSpPr>
        <dsp:cNvPr id="0" name=""/>
        <dsp:cNvSpPr/>
      </dsp:nvSpPr>
      <dsp:spPr>
        <a:xfrm>
          <a:off x="5400710" y="980799"/>
          <a:ext cx="2041644" cy="1538601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E266E4-FAD3-4868-B4DB-CB792F643AFC}">
      <dsp:nvSpPr>
        <dsp:cNvPr id="0" name=""/>
        <dsp:cNvSpPr/>
      </dsp:nvSpPr>
      <dsp:spPr>
        <a:xfrm>
          <a:off x="5760641" y="936101"/>
          <a:ext cx="1506362" cy="17173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0" rIns="95250" bIns="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педагоги</a:t>
          </a:r>
          <a:endParaRPr lang="ru-RU" sz="25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60641" y="936101"/>
        <a:ext cx="1506362" cy="1717391"/>
      </dsp:txXfrm>
    </dsp:sp>
    <dsp:sp modelId="{E48DB757-75BB-4619-95F1-C97036ABBC23}">
      <dsp:nvSpPr>
        <dsp:cNvPr id="0" name=""/>
        <dsp:cNvSpPr/>
      </dsp:nvSpPr>
      <dsp:spPr>
        <a:xfrm>
          <a:off x="6120791" y="2636982"/>
          <a:ext cx="2153035" cy="1570177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36CD31-32BD-4840-83C1-1AA5E863E3E8}">
      <dsp:nvSpPr>
        <dsp:cNvPr id="0" name=""/>
        <dsp:cNvSpPr/>
      </dsp:nvSpPr>
      <dsp:spPr>
        <a:xfrm>
          <a:off x="6408817" y="2781000"/>
          <a:ext cx="1534299" cy="13069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0" rIns="95250" bIns="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родители</a:t>
          </a:r>
          <a:endParaRPr lang="ru-RU" sz="25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408817" y="2781000"/>
        <a:ext cx="1534299" cy="1306945"/>
      </dsp:txXfrm>
    </dsp:sp>
    <dsp:sp modelId="{7F36626C-EA77-4755-8F06-DA37576BF4E2}">
      <dsp:nvSpPr>
        <dsp:cNvPr id="0" name=""/>
        <dsp:cNvSpPr/>
      </dsp:nvSpPr>
      <dsp:spPr>
        <a:xfrm>
          <a:off x="6495931" y="4221165"/>
          <a:ext cx="2217036" cy="1468862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DA42C7-4432-4390-B852-0C061E9AFC19}">
      <dsp:nvSpPr>
        <dsp:cNvPr id="0" name=""/>
        <dsp:cNvSpPr/>
      </dsp:nvSpPr>
      <dsp:spPr>
        <a:xfrm>
          <a:off x="7128909" y="4221158"/>
          <a:ext cx="871432" cy="13069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0" rIns="95250" bIns="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дети</a:t>
          </a:r>
          <a:endParaRPr lang="ru-RU" sz="25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128909" y="4221158"/>
        <a:ext cx="871432" cy="13069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DEDB7-D90C-4914-B6F9-885975413FD1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81D033-4160-48A3-B35D-B9A1053D64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7755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81D033-4160-48A3-B35D-B9A1053D646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824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8296" y="-25461"/>
            <a:ext cx="7772400" cy="1470025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ДЕТСКИЙ САД № 21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916832"/>
            <a:ext cx="8568952" cy="175260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«От первых шагов к осознанному отношению: опыт реализации проекта «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Эколята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дошколята»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нашем детском саду»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60115" y="6334581"/>
            <a:ext cx="417646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 городской округ город Армавир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69179" y="5688250"/>
            <a:ext cx="39347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воспитатель МАДОУ № 21: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Гайдаенко Е. В.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519932"/>
            <a:ext cx="3287688" cy="2190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29903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Сбор макулатуры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149080"/>
            <a:ext cx="3437191" cy="2577894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412776"/>
            <a:ext cx="3456384" cy="25922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4221088"/>
            <a:ext cx="4092663" cy="2304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4904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11" r="37667"/>
          <a:stretch/>
        </p:blipFill>
        <p:spPr>
          <a:xfrm>
            <a:off x="4932040" y="1178743"/>
            <a:ext cx="1859664" cy="340238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00" r="36000"/>
          <a:stretch/>
        </p:blipFill>
        <p:spPr>
          <a:xfrm>
            <a:off x="7020272" y="3593427"/>
            <a:ext cx="2032658" cy="30063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99" r="40400"/>
          <a:stretch/>
        </p:blipFill>
        <p:spPr>
          <a:xfrm>
            <a:off x="323528" y="3429000"/>
            <a:ext cx="1944216" cy="33352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00" t="-3251" r="37216" b="3251"/>
          <a:stretch/>
        </p:blipFill>
        <p:spPr>
          <a:xfrm>
            <a:off x="2411760" y="1147600"/>
            <a:ext cx="1878788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7705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30" r="22016" b="14035"/>
          <a:stretch/>
        </p:blipFill>
        <p:spPr>
          <a:xfrm>
            <a:off x="611560" y="1124744"/>
            <a:ext cx="2826584" cy="3046336"/>
          </a:xfr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3" r="15155" b="16294"/>
          <a:stretch/>
        </p:blipFill>
        <p:spPr>
          <a:xfrm>
            <a:off x="5220072" y="4077072"/>
            <a:ext cx="3634736" cy="24323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74"/>
          <a:stretch/>
        </p:blipFill>
        <p:spPr>
          <a:xfrm>
            <a:off x="5231472" y="1556792"/>
            <a:ext cx="3677642" cy="22597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99"/>
          <a:stretch/>
        </p:blipFill>
        <p:spPr>
          <a:xfrm>
            <a:off x="539552" y="4199792"/>
            <a:ext cx="2898592" cy="2362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6010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Отряд «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Экошки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40" t="20405" b="9287"/>
          <a:stretch/>
        </p:blipFill>
        <p:spPr>
          <a:xfrm>
            <a:off x="2627784" y="2695689"/>
            <a:ext cx="3809396" cy="234226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5" r="11308"/>
          <a:stretch/>
        </p:blipFill>
        <p:spPr>
          <a:xfrm>
            <a:off x="251520" y="4105656"/>
            <a:ext cx="2089344" cy="23923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88" t="23866" r="17689" b="26800"/>
          <a:stretch/>
        </p:blipFill>
        <p:spPr>
          <a:xfrm>
            <a:off x="6812208" y="1532728"/>
            <a:ext cx="1994167" cy="259119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89" t="5600" b="27200"/>
          <a:stretch/>
        </p:blipFill>
        <p:spPr>
          <a:xfrm>
            <a:off x="314554" y="1340768"/>
            <a:ext cx="2016083" cy="25260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067" y="4653136"/>
            <a:ext cx="2555776" cy="1916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5276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52" t="21214" r="62501" b="10903"/>
          <a:stretch/>
        </p:blipFill>
        <p:spPr>
          <a:xfrm>
            <a:off x="611560" y="1628800"/>
            <a:ext cx="3096344" cy="437131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840" y="1484784"/>
            <a:ext cx="4044712" cy="509443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51520" y="692696"/>
            <a:ext cx="70453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экологических социально- значимых проектов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0342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10" t="6263" r="19089" b="9084"/>
          <a:stretch/>
        </p:blipFill>
        <p:spPr>
          <a:xfrm>
            <a:off x="179513" y="1340768"/>
            <a:ext cx="2687840" cy="244827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75" r="7919"/>
          <a:stretch/>
        </p:blipFill>
        <p:spPr>
          <a:xfrm>
            <a:off x="4283968" y="1340768"/>
            <a:ext cx="3402322" cy="24711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82" r="15398"/>
          <a:stretch/>
        </p:blipFill>
        <p:spPr>
          <a:xfrm>
            <a:off x="251520" y="4005064"/>
            <a:ext cx="2596896" cy="26380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9368" y="4178546"/>
            <a:ext cx="3240360" cy="2430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5662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04664"/>
            <a:ext cx="8291264" cy="6192688"/>
          </a:xfrm>
        </p:spPr>
        <p:txBody>
          <a:bodyPr>
            <a:normAutofit fontScale="77500" lnSpcReduction="20000"/>
          </a:bodyPr>
          <a:lstStyle/>
          <a:p>
            <a:pPr marL="0" indent="0" fontAlgn="base">
              <a:buNone/>
            </a:pPr>
            <a:r>
              <a:rPr lang="ru-RU" sz="3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Прогнозируемые результаты</a:t>
            </a:r>
            <a:r>
              <a:rPr lang="ru-RU" sz="3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fontAlgn="base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формирование у детей основ экологической культуры и культуры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природолюбия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fontAlgn="base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повышение общей культуры ребёнка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fontAlgn="base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формирование у ребёнка духовно богатого внутреннего мира и системы ценностных отношений к окружающей природной среде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fontAlgn="base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развитие в ребёнке внутренней потребности любви к природе, участию в природоохранной и экологической деятельности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fontAlgn="base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расширение общего кругозора детей, развитие их творческих способностей.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13965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4824"/>
            <a:ext cx="3129868" cy="426800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276872"/>
            <a:ext cx="2348114" cy="30073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936" y="2042536"/>
            <a:ext cx="3180037" cy="420624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979712" y="580038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Наши достижения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10844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628800"/>
            <a:ext cx="4010754" cy="3627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3512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340768"/>
            <a:ext cx="9036496" cy="1143000"/>
          </a:xfrm>
        </p:spPr>
        <p:txBody>
          <a:bodyPr>
            <a:noAutofit/>
          </a:bodyPr>
          <a:lstStyle/>
          <a:p>
            <a:pPr algn="just" fontAlgn="base"/>
            <a:r>
              <a:rPr lang="ru-RU" sz="1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ребёнка богатого внутреннего мира и системы ценностных отношений к природе, её животному и растительному миру, развитие внутренней потребности любви к природе и, как следствие, бережного отношения к ней, воспитание у ребёнка культуры </a:t>
            </a:r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природолюбия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564904"/>
            <a:ext cx="8229600" cy="4525963"/>
          </a:xfrm>
        </p:spPr>
        <p:txBody>
          <a:bodyPr>
            <a:noAutofit/>
          </a:bodyPr>
          <a:lstStyle/>
          <a:p>
            <a:pPr marL="0" indent="0" algn="just" fontAlgn="base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дать ребёнку знания об окружающей его Природе, познакомить с разнообразием животного и растительного мира его малой родины, показать неповторимость, величие, силу и красоту природы;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способствовать развитию понимания ребёнком неразделимого единства человека и природы, понимание общечеловеческой ценности природы;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помочь ребёнку осознать необходимость сохранения, охраны и спасения природы для выживания на земле самого человека;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расширить общий кругозор детей, способствовать развитию их творческих способностей;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помочь ребёнку самоопределиться в построении взаимоотношений с природой и окружающим его миром;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разработать и внедрить в учебно-воспитательный процесс дошкольных образовательных учреждений новых инновационных инструментариев, форм, методов, подходов и приёмов, способных сформировать у ребёнка чувство любви, разносторонне-ценностное, бережное и уважительное отношение к природе;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способствовать воспитанию потребности принимать активное участие в природоохранной и экологической деятельности.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222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358016155"/>
              </p:ext>
            </p:extLst>
          </p:nvPr>
        </p:nvGraphicFramePr>
        <p:xfrm>
          <a:off x="107504" y="116632"/>
          <a:ext cx="8712968" cy="6696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99127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229600" cy="1143000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Сказочные герои «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Эколята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412776"/>
            <a:ext cx="3312368" cy="2484276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82"/>
          <a:stretch/>
        </p:blipFill>
        <p:spPr>
          <a:xfrm>
            <a:off x="60048" y="4077072"/>
            <a:ext cx="4462824" cy="26414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66" b="51200"/>
          <a:stretch/>
        </p:blipFill>
        <p:spPr>
          <a:xfrm>
            <a:off x="4644008" y="1988840"/>
            <a:ext cx="4420910" cy="267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53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Посвящение в «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Эколята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84784"/>
            <a:ext cx="3802022" cy="237626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074640"/>
            <a:ext cx="3987519" cy="299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2260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268760"/>
            <a:ext cx="3072341" cy="230425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8" t="5382"/>
          <a:stretch/>
        </p:blipFill>
        <p:spPr>
          <a:xfrm>
            <a:off x="4572000" y="1291632"/>
            <a:ext cx="2236941" cy="29935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52" r="17850"/>
          <a:stretch/>
        </p:blipFill>
        <p:spPr>
          <a:xfrm>
            <a:off x="626412" y="3909040"/>
            <a:ext cx="3282664" cy="25008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4"/>
          <a:stretch/>
        </p:blipFill>
        <p:spPr>
          <a:xfrm>
            <a:off x="6042984" y="4365104"/>
            <a:ext cx="2840443" cy="2338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921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628800"/>
            <a:ext cx="3431245" cy="452596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6264" y="1755648"/>
            <a:ext cx="4293096" cy="429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6447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412776"/>
            <a:ext cx="3312368" cy="248427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84784"/>
            <a:ext cx="3792540" cy="45811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4077072"/>
            <a:ext cx="3360373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1264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24504"/>
            <a:ext cx="3960439" cy="28180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18"/>
          <a:stretch/>
        </p:blipFill>
        <p:spPr>
          <a:xfrm>
            <a:off x="3200400" y="4365104"/>
            <a:ext cx="3756707" cy="23042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66" r="13700"/>
          <a:stretch/>
        </p:blipFill>
        <p:spPr>
          <a:xfrm>
            <a:off x="4788024" y="1412776"/>
            <a:ext cx="3890330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7376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</TotalTime>
  <Words>124</Words>
  <Application>Microsoft Office PowerPoint</Application>
  <PresentationFormat>Экран (4:3)</PresentationFormat>
  <Paragraphs>28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МУНИЦИПАЛЬНОЕ АВТОНОМНОЕ ДОШКОЛЬНОЕ ОБРАЗОВАТЕЛЬНОЕ УЧРЕЖДЕНИЕ ДЕТСКИЙ САД № 21</vt:lpstr>
      <vt:lpstr>Цель Проекта Формирование у ребёнка богатого внутреннего мира и системы ценностных отношений к природе, её животному и растительному миру, развитие внутренней потребности любви к природе и, как следствие, бережного отношения к ней, воспитание у ребёнка культуры природолюбия. </vt:lpstr>
      <vt:lpstr>Презентация PowerPoint</vt:lpstr>
      <vt:lpstr>Сказочные герои «Эколята»</vt:lpstr>
      <vt:lpstr>Посвящение в «Эколята»</vt:lpstr>
      <vt:lpstr>Презентация PowerPoint</vt:lpstr>
      <vt:lpstr>Презентация PowerPoint</vt:lpstr>
      <vt:lpstr>Презентация PowerPoint</vt:lpstr>
      <vt:lpstr>Презентация PowerPoint</vt:lpstr>
      <vt:lpstr>Сбор макулатуры</vt:lpstr>
      <vt:lpstr>Презентация PowerPoint</vt:lpstr>
      <vt:lpstr>Презентация PowerPoint</vt:lpstr>
      <vt:lpstr>Отряд «Экошки»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УЧРЕЖДЕНИЕ ДЕТСКИЙ САД № 21</dc:title>
  <cp:lastModifiedBy>сад2</cp:lastModifiedBy>
  <cp:revision>18</cp:revision>
  <dcterms:modified xsi:type="dcterms:W3CDTF">2026-07-21T08:39:50Z</dcterms:modified>
</cp:coreProperties>
</file>