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56" r:id="rId3"/>
    <p:sldId id="257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5FB5F88-DD41-4497-8D6B-4C4B307EF1E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22EAC9F-D423-4700-A163-64CAAA5C0B6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5F88-DD41-4497-8D6B-4C4B307EF1E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AC9F-D423-4700-A163-64CAAA5C0B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5F88-DD41-4497-8D6B-4C4B307EF1E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AC9F-D423-4700-A163-64CAAA5C0B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FB5F88-DD41-4497-8D6B-4C4B307EF1E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2EAC9F-D423-4700-A163-64CAAA5C0B6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5FB5F88-DD41-4497-8D6B-4C4B307EF1E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22EAC9F-D423-4700-A163-64CAAA5C0B6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5F88-DD41-4497-8D6B-4C4B307EF1E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AC9F-D423-4700-A163-64CAAA5C0B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5F88-DD41-4497-8D6B-4C4B307EF1E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AC9F-D423-4700-A163-64CAAA5C0B6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FB5F88-DD41-4497-8D6B-4C4B307EF1E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2EAC9F-D423-4700-A163-64CAAA5C0B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5F88-DD41-4497-8D6B-4C4B307EF1E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AC9F-D423-4700-A163-64CAAA5C0B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FB5F88-DD41-4497-8D6B-4C4B307EF1E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2EAC9F-D423-4700-A163-64CAAA5C0B6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FB5F88-DD41-4497-8D6B-4C4B307EF1E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2EAC9F-D423-4700-A163-64CAAA5C0B6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FB5F88-DD41-4497-8D6B-4C4B307EF1E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2EAC9F-D423-4700-A163-64CAAA5C0B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075240" cy="21602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Тематический </a:t>
            </a:r>
            <a:r>
              <a:rPr lang="ru-RU" sz="3200" dirty="0" smtClean="0">
                <a:solidFill>
                  <a:schemeClr val="accent1"/>
                </a:solidFill>
              </a:rPr>
              <a:t>альбом </a:t>
            </a:r>
            <a:br>
              <a:rPr lang="ru-RU" sz="3200" dirty="0" smtClean="0">
                <a:solidFill>
                  <a:schemeClr val="accent1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Дымковская  </a:t>
            </a:r>
            <a:r>
              <a:rPr lang="ru-RU" sz="3600" b="1" dirty="0" smtClean="0">
                <a:solidFill>
                  <a:srgbClr val="FF0000"/>
                </a:solidFill>
              </a:rPr>
              <a:t>игрушка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для детей 3-4 лет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457200" y="5517232"/>
            <a:ext cx="7467600" cy="956720"/>
          </a:xfrm>
        </p:spPr>
        <p:txBody>
          <a:bodyPr>
            <a:normAutofit fontScale="55000" lnSpcReduction="20000"/>
          </a:bodyPr>
          <a:lstStyle/>
          <a:p>
            <a:pPr marL="0" indent="0" algn="r">
              <a:buNone/>
            </a:pP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Выполнила: воспитатель </a:t>
            </a:r>
            <a:r>
              <a:rPr lang="ru-RU" dirty="0" smtClean="0"/>
              <a:t>1кв.кат.</a:t>
            </a:r>
          </a:p>
          <a:p>
            <a:pPr algn="r"/>
            <a:r>
              <a:rPr lang="ru-RU" dirty="0" smtClean="0"/>
              <a:t>Макарова Илона </a:t>
            </a:r>
            <a:r>
              <a:rPr lang="ru-RU" dirty="0" err="1" smtClean="0"/>
              <a:t>Наилевна</a:t>
            </a:r>
            <a:endParaRPr lang="ru-RU" dirty="0" smtClean="0"/>
          </a:p>
          <a:p>
            <a:pPr algn="r"/>
            <a:r>
              <a:rPr lang="ru-RU" dirty="0" smtClean="0"/>
              <a:t>МДОАУ «Детский сад №108 «Почемучка» </a:t>
            </a:r>
            <a:r>
              <a:rPr lang="ru-RU" dirty="0" err="1" smtClean="0"/>
              <a:t>г.Орска</a:t>
            </a: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 r="9097"/>
          <a:stretch/>
        </p:blipFill>
        <p:spPr bwMode="auto">
          <a:xfrm>
            <a:off x="2124364" y="1772816"/>
            <a:ext cx="5098472" cy="369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22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72008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Цель</a:t>
            </a:r>
            <a:r>
              <a:rPr lang="ru-RU" sz="2400" dirty="0" smtClean="0">
                <a:solidFill>
                  <a:srgbClr val="FF0000"/>
                </a:solidFill>
              </a:rPr>
              <a:t> : </a:t>
            </a:r>
            <a:r>
              <a:rPr lang="ru-RU" sz="2400" dirty="0" smtClean="0">
                <a:solidFill>
                  <a:srgbClr val="FF0000"/>
                </a:solidFill>
              </a:rPr>
              <a:t>формирование представления о дымковской игрушке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124744"/>
            <a:ext cx="7272808" cy="525017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 Формировать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представление детей об узорах и формах росписи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дымковских игрушек.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Развивать умение замечать характерные особенности дымковской игрушки.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   Воспитывать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интерес к народной игрушке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Тематический альбом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состоит из игр -упражнений и игровых заданий: найди пару, собери пирамидку, раскрась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лощадку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рекомендации: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альбом можно использовать как в процессе самостоятельной деятельности, так и в индивидуальной работе с воспитанниками.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ходе выполнения заданий педагог уточняет знания об элементах росписи дымковской игрушки, показывает ее необычность, яркость, тем самым формирует интерес к игрушке .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Усложнение: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играть можно в паре, когда один из воспитанников выполняет роль взрослого и задание «собери пирамидку» выполнять на скорость.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«Собери барышню»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«Укрась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лошадку элементами дымковской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росписи»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2516" y="2024844"/>
            <a:ext cx="4536504" cy="37444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4" y="1628800"/>
            <a:ext cx="3974033" cy="4464496"/>
          </a:xfrm>
        </p:spPr>
      </p:pic>
    </p:spTree>
    <p:extLst>
      <p:ext uri="{BB962C8B-B14F-4D97-AF65-F5344CB8AC3E}">
        <p14:creationId xmlns:p14="http://schemas.microsoft.com/office/powerpoint/2010/main" val="268565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67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ИГРА-УПРАЖНЕНИЕ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«Раскрась </a:t>
            </a:r>
            <a:r>
              <a:rPr lang="ru-RU" b="1" dirty="0" smtClean="0">
                <a:solidFill>
                  <a:srgbClr val="00B0F0"/>
                </a:solidFill>
              </a:rPr>
              <a:t>дымковского </a:t>
            </a:r>
            <a:r>
              <a:rPr lang="ru-RU" b="1" dirty="0" smtClean="0">
                <a:solidFill>
                  <a:srgbClr val="00B0F0"/>
                </a:solidFill>
              </a:rPr>
              <a:t>оленя»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3429000" cy="457200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700808"/>
            <a:ext cx="3657600" cy="4536504"/>
          </a:xfrm>
        </p:spPr>
      </p:pic>
    </p:spTree>
    <p:extLst>
      <p:ext uri="{BB962C8B-B14F-4D97-AF65-F5344CB8AC3E}">
        <p14:creationId xmlns:p14="http://schemas.microsoft.com/office/powerpoint/2010/main" val="149128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«Кто </a:t>
            </a:r>
            <a:r>
              <a:rPr lang="ru-RU" sz="3600" b="1" dirty="0" smtClean="0">
                <a:solidFill>
                  <a:srgbClr val="00B050"/>
                </a:solidFill>
              </a:rPr>
              <a:t>быстрее соберет </a:t>
            </a:r>
            <a:r>
              <a:rPr lang="ru-RU" sz="3600" b="1" dirty="0" smtClean="0">
                <a:solidFill>
                  <a:srgbClr val="00B050"/>
                </a:solidFill>
              </a:rPr>
              <a:t>пирамидку»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3657600" cy="43924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1916832"/>
            <a:ext cx="3657600" cy="4392488"/>
          </a:xfrm>
        </p:spPr>
      </p:pic>
    </p:spTree>
    <p:extLst>
      <p:ext uri="{BB962C8B-B14F-4D97-AF65-F5344CB8AC3E}">
        <p14:creationId xmlns:p14="http://schemas.microsoft.com/office/powerpoint/2010/main" val="2685652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408712" cy="1224136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«НАЙДИ ПАРУ»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6" y="1916832"/>
            <a:ext cx="3779520" cy="446449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16832"/>
            <a:ext cx="3480594" cy="4392488"/>
          </a:xfrm>
        </p:spPr>
      </p:pic>
    </p:spTree>
    <p:extLst>
      <p:ext uri="{BB962C8B-B14F-4D97-AF65-F5344CB8AC3E}">
        <p14:creationId xmlns:p14="http://schemas.microsoft.com/office/powerpoint/2010/main" val="247423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168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Тематический альбом  Дымковская  игрушка для детей 3-4 лет</vt:lpstr>
      <vt:lpstr>Цель : формирование представления о дымковской игрушке</vt:lpstr>
      <vt:lpstr>«Собери барышню»  «Укрась лошадку элементами дымковской росписи»</vt:lpstr>
      <vt:lpstr>ИГРА-УПРАЖНЕНИЕ «Раскрась дымковского оленя»</vt:lpstr>
      <vt:lpstr>«Кто быстрее соберет пирамидку»</vt:lpstr>
      <vt:lpstr>«НАЙДИ ПАРУ»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ooo.avalon@mail.ru</cp:lastModifiedBy>
  <cp:revision>13</cp:revision>
  <dcterms:created xsi:type="dcterms:W3CDTF">2024-01-21T08:37:16Z</dcterms:created>
  <dcterms:modified xsi:type="dcterms:W3CDTF">2024-01-31T02:53:08Z</dcterms:modified>
</cp:coreProperties>
</file>