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0" r:id="rId3"/>
    <p:sldId id="275" r:id="rId4"/>
    <p:sldId id="272" r:id="rId5"/>
    <p:sldId id="271" r:id="rId6"/>
    <p:sldId id="264" r:id="rId7"/>
    <p:sldId id="263" r:id="rId8"/>
    <p:sldId id="274" r:id="rId9"/>
    <p:sldId id="276" r:id="rId10"/>
    <p:sldId id="273" r:id="rId11"/>
    <p:sldId id="259" r:id="rId12"/>
    <p:sldId id="265" r:id="rId13"/>
    <p:sldId id="260" r:id="rId14"/>
    <p:sldId id="266" r:id="rId15"/>
    <p:sldId id="262" r:id="rId16"/>
    <p:sldId id="261" r:id="rId17"/>
    <p:sldId id="267" r:id="rId18"/>
    <p:sldId id="256" r:id="rId19"/>
    <p:sldId id="269" r:id="rId20"/>
    <p:sldId id="268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7" d="100"/>
          <a:sy n="107" d="100"/>
        </p:scale>
        <p:origin x="-8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 ли с техникой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Кинусайга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Ответы родителей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 знаю</c:v>
                </c:pt>
                <c:pt idx="2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23</c:v>
                </c:pt>
                <c:pt idx="2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326193996765312"/>
          <c:y val="0.29257505982074933"/>
          <c:w val="0.34314667033231044"/>
          <c:h val="0.5649030303710657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знаю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0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667E-ABB6-48C3-987E-C7BD72936537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5ABE-649C-4D93-BEBA-B535D60D5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3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667E-ABB6-48C3-987E-C7BD72936537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5ABE-649C-4D93-BEBA-B535D60D5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531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667E-ABB6-48C3-987E-C7BD72936537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5ABE-649C-4D93-BEBA-B535D60D5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725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667E-ABB6-48C3-987E-C7BD72936537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5ABE-649C-4D93-BEBA-B535D60D5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30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667E-ABB6-48C3-987E-C7BD72936537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5ABE-649C-4D93-BEBA-B535D60D5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08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667E-ABB6-48C3-987E-C7BD72936537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5ABE-649C-4D93-BEBA-B535D60D5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89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667E-ABB6-48C3-987E-C7BD72936537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5ABE-649C-4D93-BEBA-B535D60D5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27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667E-ABB6-48C3-987E-C7BD72936537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5ABE-649C-4D93-BEBA-B535D60D5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05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667E-ABB6-48C3-987E-C7BD72936537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5ABE-649C-4D93-BEBA-B535D60D5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62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667E-ABB6-48C3-987E-C7BD72936537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5ABE-649C-4D93-BEBA-B535D60D5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2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5667E-ABB6-48C3-987E-C7BD72936537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E5ABE-649C-4D93-BEBA-B535D60D5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92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5667E-ABB6-48C3-987E-C7BD72936537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E5ABE-649C-4D93-BEBA-B535D60D5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65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C8CC33-61AD-47D0-AAD6-7CA4CD451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619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2BF0F8-70DC-4250-841A-BBD89D4497A9}"/>
              </a:ext>
            </a:extLst>
          </p:cNvPr>
          <p:cNvSpPr txBox="1"/>
          <p:nvPr/>
        </p:nvSpPr>
        <p:spPr>
          <a:xfrm>
            <a:off x="190499" y="5553075"/>
            <a:ext cx="8686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ПРОФЕССИОНАЛЬНОГО МАСТЕРСТВА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 ГОДА - 2025»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ОРСК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AB6333E-6341-4FC3-B4F2-F3473FD41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1" y="371475"/>
            <a:ext cx="2771774" cy="3594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FCE3DF-F0E4-42FC-9484-19EF728B27E3}"/>
              </a:ext>
            </a:extLst>
          </p:cNvPr>
          <p:cNvSpPr txBox="1"/>
          <p:nvPr/>
        </p:nvSpPr>
        <p:spPr>
          <a:xfrm>
            <a:off x="3590925" y="190500"/>
            <a:ext cx="54673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«Детский сад №108 общеразвивающего вида с приоритетным осуществлением социально-личностного развития воспитанников «Почемучка»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г.Орска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МАКАРОВА ИЛОНА НАИЛЕВНА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E232E1-800F-44E2-9E22-8E82E954E49E}"/>
              </a:ext>
            </a:extLst>
          </p:cNvPr>
          <p:cNvSpPr txBox="1"/>
          <p:nvPr/>
        </p:nvSpPr>
        <p:spPr>
          <a:xfrm rot="21373426">
            <a:off x="4143375" y="2308682"/>
            <a:ext cx="44100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Конкурсное испытание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latin typeface="Georgia" panose="02040502050405020303" pitchFamily="18" charset="0"/>
                <a:cs typeface="Times New Roman" panose="02020603050405020304" pitchFamily="18" charset="0"/>
              </a:rPr>
              <a:t>«МОЯ ПЕДАГОГИЧЕСКАЯ НАХОДКА»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0"/>
          <a:stretch/>
        </p:blipFill>
        <p:spPr bwMode="auto">
          <a:xfrm rot="21434016">
            <a:off x="4345371" y="4544505"/>
            <a:ext cx="967727" cy="7475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466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4210" y="124287"/>
            <a:ext cx="556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СО СВОЙСТВАМИ МАТЕРИАЛОВ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72" y="2663300"/>
            <a:ext cx="3164395" cy="17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0" y="4685743"/>
            <a:ext cx="3214705" cy="180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7"/>
          <a:stretch/>
        </p:blipFill>
        <p:spPr bwMode="auto">
          <a:xfrm>
            <a:off x="7302869" y="850517"/>
            <a:ext cx="164582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36" y="4685743"/>
            <a:ext cx="3374502" cy="180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25" y="940222"/>
            <a:ext cx="2924683" cy="14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94" y="940222"/>
            <a:ext cx="2539015" cy="142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871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1A0AC3-FF95-4CD8-8D55-4E718B6A96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r="26354" b="33519"/>
          <a:stretch/>
        </p:blipFill>
        <p:spPr>
          <a:xfrm>
            <a:off x="3522926" y="4960329"/>
            <a:ext cx="2098147" cy="16591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5D8C377-0726-4231-8074-6487909B9C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9" y="4720107"/>
            <a:ext cx="3021501" cy="16995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69D6279-EA92-47E7-8A11-378DF02E61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31" y="4727267"/>
            <a:ext cx="2943576" cy="16557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A455085-7AD7-4136-9DE9-072716692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t="22058" r="721" b="19615"/>
          <a:stretch/>
        </p:blipFill>
        <p:spPr>
          <a:xfrm>
            <a:off x="2546343" y="238564"/>
            <a:ext cx="4252790" cy="38987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7B3B4E3-36C2-4BFC-91A2-0714728A58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8" t="19769" r="30417"/>
          <a:stretch/>
        </p:blipFill>
        <p:spPr>
          <a:xfrm>
            <a:off x="348546" y="366094"/>
            <a:ext cx="1789880" cy="16879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r="19535" b="9842"/>
          <a:stretch/>
        </p:blipFill>
        <p:spPr bwMode="auto">
          <a:xfrm rot="16200000">
            <a:off x="6863005" y="1130318"/>
            <a:ext cx="2373550" cy="169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4" r="20589"/>
          <a:stretch/>
        </p:blipFill>
        <p:spPr bwMode="auto">
          <a:xfrm rot="16200000">
            <a:off x="413424" y="2458761"/>
            <a:ext cx="1660124" cy="169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193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966FDD-5D50-45B5-AF78-996AC4CB1DB3}"/>
              </a:ext>
            </a:extLst>
          </p:cNvPr>
          <p:cNvSpPr txBox="1"/>
          <p:nvPr/>
        </p:nvSpPr>
        <p:spPr>
          <a:xfrm>
            <a:off x="1466850" y="190500"/>
            <a:ext cx="622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«ХОРОВОД  ЕЛОК»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0E6AAF-2421-4C0A-9E5E-7A03D8E72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1030288"/>
            <a:ext cx="4048125" cy="22770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C031BD8-71A9-459E-9C9E-04401A725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4" y="3550643"/>
            <a:ext cx="4572000" cy="257175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65" y="1188746"/>
            <a:ext cx="3484717" cy="19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68" y="4181382"/>
            <a:ext cx="3135035" cy="176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044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78F6EDB-0F27-4B98-BA69-8CFCA971D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 b="34861"/>
          <a:stretch/>
        </p:blipFill>
        <p:spPr>
          <a:xfrm>
            <a:off x="2902732" y="287661"/>
            <a:ext cx="3558726" cy="37344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EAB3062-AD20-4E4C-931F-A3EF0D81A6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5" y="314325"/>
            <a:ext cx="1623417" cy="28860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BF35D0A-4DA6-4A73-B941-BD8C9423A4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4" y="292100"/>
            <a:ext cx="1719263" cy="30564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5229FE9-1B86-40EE-8DA9-3B07A6DD62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r="12580"/>
          <a:stretch/>
        </p:blipFill>
        <p:spPr>
          <a:xfrm>
            <a:off x="241601" y="4340226"/>
            <a:ext cx="3157711" cy="21851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8A7553C-54B5-4CE4-8870-7D3D45B94C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1" t="10926" r="25000"/>
          <a:stretch/>
        </p:blipFill>
        <p:spPr>
          <a:xfrm>
            <a:off x="6008721" y="4263180"/>
            <a:ext cx="2882569" cy="23988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4B2025-1527-408D-A7A3-8146697DDDA9}"/>
              </a:ext>
            </a:extLst>
          </p:cNvPr>
          <p:cNvSpPr txBox="1"/>
          <p:nvPr/>
        </p:nvSpPr>
        <p:spPr>
          <a:xfrm>
            <a:off x="3619500" y="4457700"/>
            <a:ext cx="2125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«ЗИМНИЙ ЛЕС ПОЛОН СКАЗОК И ЧУДЕС»</a:t>
            </a:r>
          </a:p>
        </p:txBody>
      </p:sp>
    </p:spTree>
    <p:extLst>
      <p:ext uri="{BB962C8B-B14F-4D97-AF65-F5344CB8AC3E}">
        <p14:creationId xmlns:p14="http://schemas.microsoft.com/office/powerpoint/2010/main" val="2702957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77181F3-DC48-4939-ACB0-7D4AF6F83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56"/>
          <a:stretch/>
        </p:blipFill>
        <p:spPr>
          <a:xfrm>
            <a:off x="304800" y="700088"/>
            <a:ext cx="3857625" cy="5619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8F9E6D-086F-4011-BDE8-7F0E28FC3256}"/>
              </a:ext>
            </a:extLst>
          </p:cNvPr>
          <p:cNvSpPr txBox="1"/>
          <p:nvPr/>
        </p:nvSpPr>
        <p:spPr>
          <a:xfrm>
            <a:off x="1257300" y="228600"/>
            <a:ext cx="697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МАКЕТ</a:t>
            </a:r>
            <a:r>
              <a:rPr lang="ru-RU" sz="2400" b="1" dirty="0">
                <a:solidFill>
                  <a:srgbClr val="FF0000"/>
                </a:solidFill>
              </a:rPr>
              <a:t> «В ЗИМНЕМ ЛЕСУ ДРУГА НАЙДУ»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66" y="3758538"/>
            <a:ext cx="3458796" cy="194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087540"/>
            <a:ext cx="3736512" cy="21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226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0189584-BBAD-442C-8EA2-B51CCC1B9C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24583"/>
          <a:stretch/>
        </p:blipFill>
        <p:spPr>
          <a:xfrm>
            <a:off x="253751" y="1077680"/>
            <a:ext cx="1778497" cy="24769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E228DDA-DD93-4F1D-828B-9145BD5C1B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t="14306" b="18889"/>
          <a:stretch/>
        </p:blipFill>
        <p:spPr>
          <a:xfrm>
            <a:off x="2283756" y="1571624"/>
            <a:ext cx="2028627" cy="26479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6DD4920-3694-44F9-ABBE-9FB59581D0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" t="24236" r="3828" b="15139"/>
          <a:stretch/>
        </p:blipFill>
        <p:spPr>
          <a:xfrm>
            <a:off x="4445659" y="1571625"/>
            <a:ext cx="2183877" cy="26479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13AEA27-14B2-4477-9E72-39591741E7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16002"/>
          <a:stretch/>
        </p:blipFill>
        <p:spPr>
          <a:xfrm>
            <a:off x="6896087" y="1069510"/>
            <a:ext cx="1905013" cy="24769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8C1ED78-A9F3-45CB-A98D-4BF18AE2EC41}"/>
              </a:ext>
            </a:extLst>
          </p:cNvPr>
          <p:cNvSpPr txBox="1"/>
          <p:nvPr/>
        </p:nvSpPr>
        <p:spPr>
          <a:xfrm>
            <a:off x="1209675" y="228600"/>
            <a:ext cx="679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ВЫСТАВКЕ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РАБОТ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5DE7AA1-9DB8-48CA-90D0-7F2797FB2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59" y="4429919"/>
            <a:ext cx="60960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84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5562EDE-7E26-4E2C-9721-9850A1BCC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7"/>
          <a:stretch/>
        </p:blipFill>
        <p:spPr>
          <a:xfrm>
            <a:off x="180975" y="1600199"/>
            <a:ext cx="8743950" cy="4476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12F409-2797-458A-9B90-27682E20ABEE}"/>
              </a:ext>
            </a:extLst>
          </p:cNvPr>
          <p:cNvSpPr txBox="1"/>
          <p:nvPr/>
        </p:nvSpPr>
        <p:spPr>
          <a:xfrm>
            <a:off x="962025" y="239444"/>
            <a:ext cx="7496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РАБОТ ДЕТСКОГО ТВОРЧЕСТВА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«УМКА ИЩЕТ ДРУГА»,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посвященная Дню полярного медведя</a:t>
            </a:r>
          </a:p>
        </p:txBody>
      </p:sp>
    </p:spTree>
    <p:extLst>
      <p:ext uri="{BB962C8B-B14F-4D97-AF65-F5344CB8AC3E}">
        <p14:creationId xmlns:p14="http://schemas.microsoft.com/office/powerpoint/2010/main" val="2956807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CB2CF9-045C-48F2-A20A-C33E11336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17408" r="18333" b="7037"/>
          <a:stretch/>
        </p:blipFill>
        <p:spPr>
          <a:xfrm>
            <a:off x="285750" y="228600"/>
            <a:ext cx="5581650" cy="3886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24D2113-4D31-4A6B-925E-524A4FB8D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9129"/>
            <a:ext cx="2190750" cy="38946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799378D-E111-4F07-B994-A607784348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5" y="4221162"/>
            <a:ext cx="1409700" cy="25061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A3BE049-36D0-4C65-AA7D-4BDF74EB41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3" y="4221162"/>
            <a:ext cx="1338262" cy="23791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7735BB-E021-46E8-90B9-5370307831EB}"/>
              </a:ext>
            </a:extLst>
          </p:cNvPr>
          <p:cNvSpPr txBox="1"/>
          <p:nvPr/>
        </p:nvSpPr>
        <p:spPr>
          <a:xfrm>
            <a:off x="6115050" y="4215871"/>
            <a:ext cx="2914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ПОЗДРАВЛЕНИЯ ОТ РЕБЯТ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23 февраля –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ДНЕМ ЗАЩИТНИКА ОТЕЧЕСТВА!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69" y="4549806"/>
            <a:ext cx="2416763" cy="135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633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-54765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4CF9A6-F8B9-4260-9ECA-EDADC0917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3148" r="19687" b="5154"/>
          <a:stretch/>
        </p:blipFill>
        <p:spPr>
          <a:xfrm rot="10800000">
            <a:off x="242041" y="855613"/>
            <a:ext cx="2354561" cy="18804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1297B8E-2F60-4500-B5F7-D01C49DF90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12592" r="26354" b="15926"/>
          <a:stretch/>
        </p:blipFill>
        <p:spPr>
          <a:xfrm rot="16200000">
            <a:off x="5917358" y="3685171"/>
            <a:ext cx="3379749" cy="26039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DE7B55A-C95B-4FB0-9E8D-AB341A1C91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t="20416" r="6790" b="6944"/>
          <a:stretch/>
        </p:blipFill>
        <p:spPr>
          <a:xfrm>
            <a:off x="583014" y="3297278"/>
            <a:ext cx="2255734" cy="34295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E66F078-68FE-403C-B2DB-2B87E5CD53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14445" r="25000" b="15741"/>
          <a:stretch/>
        </p:blipFill>
        <p:spPr>
          <a:xfrm rot="16200000">
            <a:off x="2932727" y="3785699"/>
            <a:ext cx="3278545" cy="23016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5E64AC-5410-48E8-9BF6-E242E00D44D0}"/>
              </a:ext>
            </a:extLst>
          </p:cNvPr>
          <p:cNvSpPr txBox="1"/>
          <p:nvPr/>
        </p:nvSpPr>
        <p:spPr>
          <a:xfrm>
            <a:off x="5924283" y="342900"/>
            <a:ext cx="3057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НАША ПЕРВАЯ КНИЖКА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«ПУТЕШЕСТВИЕ ПО СТРАНИЦАМ ЛЮБИМЫХ СКАЗОК»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12764" b="17224"/>
          <a:stretch/>
        </p:blipFill>
        <p:spPr bwMode="auto">
          <a:xfrm>
            <a:off x="3034056" y="508593"/>
            <a:ext cx="2481425" cy="257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299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6857" y="221942"/>
            <a:ext cx="5788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3" y="729791"/>
            <a:ext cx="4467161" cy="251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669" y="747507"/>
            <a:ext cx="3059080" cy="249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43" y="3887328"/>
            <a:ext cx="7963272" cy="258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64311" y="3399278"/>
            <a:ext cx="553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Кинусайга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пэчворд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иглы». </a:t>
            </a:r>
          </a:p>
        </p:txBody>
      </p:sp>
    </p:spTree>
    <p:extLst>
      <p:ext uri="{BB962C8B-B14F-4D97-AF65-F5344CB8AC3E}">
        <p14:creationId xmlns:p14="http://schemas.microsoft.com/office/powerpoint/2010/main" val="405415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24FC0B-4272-4B69-AFEF-B09EDD9ED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AB5EF8-D224-4D8F-85B6-4F92047C29DF}"/>
              </a:ext>
            </a:extLst>
          </p:cNvPr>
          <p:cNvSpPr txBox="1"/>
          <p:nvPr/>
        </p:nvSpPr>
        <p:spPr>
          <a:xfrm>
            <a:off x="1428750" y="742950"/>
            <a:ext cx="6715125" cy="1028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0D697D-F73E-4585-871E-3810F4052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09" y="1662983"/>
            <a:ext cx="7846232" cy="749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65BE41-351E-4160-A168-20FEA8EE80B1}"/>
              </a:ext>
            </a:extLst>
          </p:cNvPr>
          <p:cNvSpPr txBox="1"/>
          <p:nvPr/>
        </p:nvSpPr>
        <p:spPr>
          <a:xfrm>
            <a:off x="866776" y="2809875"/>
            <a:ext cx="76485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«КИНУСАЙГА одно из средств формирования предпосылок у дошкольников  к творческой деятельности»</a:t>
            </a:r>
          </a:p>
        </p:txBody>
      </p:sp>
    </p:spTree>
    <p:extLst>
      <p:ext uri="{BB962C8B-B14F-4D97-AF65-F5344CB8AC3E}">
        <p14:creationId xmlns:p14="http://schemas.microsoft.com/office/powerpoint/2010/main" val="2894571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2975" y="159798"/>
            <a:ext cx="6658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ДЛЯ ПЕДАГОГОВ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«РЕКОМЕНДАЦИИ ПРИ ПОДБОРЕ МАТЕРИАЛОВ В ТЕХНИКЕ КИНУСАЙГА»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171" y="1447061"/>
            <a:ext cx="82651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материалы и оборудование: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Канцелярский нож (для взрослого);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Пенопласт;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Кусочки ткани;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Линейка, карандаш, ножницы, стеки, клей.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использовать любые элементы декора: ленты, тесьма, шнуры любых цветов и размеров и, конечно же, бусинки, пуговицы, бисер,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стразы.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ОБРАТИТЕ ВНИМАНИЕ!!!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основы для изделия лучше всего выбирать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пенопласт (он безопаснее);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быть тонкой, но плотной, чтобы не тянулась и не осыпалась по краям.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576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9911" y="559293"/>
            <a:ext cx="44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49911" y="559293"/>
            <a:ext cx="72086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Кинусайга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благотворно влияет как на  развитие детей, так и на сплочение родительского коллектива в целом, способствует установлению партнёрских отношений между всеми участниками образовательного процесса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могут использовать технику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Кинусайга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работе с детьми старшего дошкольного возраста.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137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9911" y="559293"/>
            <a:ext cx="44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62" y="928625"/>
            <a:ext cx="1365109" cy="124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42" y="2905125"/>
            <a:ext cx="12096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36" y="4250154"/>
            <a:ext cx="18859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901" y="1433512"/>
            <a:ext cx="239077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459" y="376329"/>
            <a:ext cx="2795311" cy="279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oooav\Desktop\3f477c62e97ecad3f22ccb02f7e2442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6" t="12712" r="16610" b="27034"/>
          <a:stretch/>
        </p:blipFill>
        <p:spPr bwMode="auto">
          <a:xfrm>
            <a:off x="5610687" y="3941747"/>
            <a:ext cx="2820540" cy="199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90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24FC0B-4272-4B69-AFEF-B09EDD9ED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021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AB5EF8-D224-4D8F-85B6-4F92047C29DF}"/>
              </a:ext>
            </a:extLst>
          </p:cNvPr>
          <p:cNvSpPr txBox="1"/>
          <p:nvPr/>
        </p:nvSpPr>
        <p:spPr>
          <a:xfrm>
            <a:off x="1428750" y="742950"/>
            <a:ext cx="6715125" cy="1028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4947EC-41A0-4D15-805F-4D3F311498EA}"/>
              </a:ext>
            </a:extLst>
          </p:cNvPr>
          <p:cNvSpPr txBox="1"/>
          <p:nvPr/>
        </p:nvSpPr>
        <p:spPr>
          <a:xfrm>
            <a:off x="941033" y="1028700"/>
            <a:ext cx="75460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именно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кинусайга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мелкая моторика рук;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образного и пространственного мышления;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обогащаются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впечатления;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зрительно-двигательная координация;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развиваются предпосылки к творческой деятельности, воображение;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развитие речи 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подготавливает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руку к письму.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97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24FC0B-4272-4B69-AFEF-B09EDD9ED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AB5EF8-D224-4D8F-85B6-4F92047C29DF}"/>
              </a:ext>
            </a:extLst>
          </p:cNvPr>
          <p:cNvSpPr txBox="1"/>
          <p:nvPr/>
        </p:nvSpPr>
        <p:spPr>
          <a:xfrm>
            <a:off x="1428750" y="742950"/>
            <a:ext cx="6715125" cy="1028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65BE41-351E-4160-A168-20FEA8EE80B1}"/>
              </a:ext>
            </a:extLst>
          </p:cNvPr>
          <p:cNvSpPr txBox="1"/>
          <p:nvPr/>
        </p:nvSpPr>
        <p:spPr>
          <a:xfrm>
            <a:off x="1533525" y="1028700"/>
            <a:ext cx="6857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  такое «</a:t>
            </a:r>
            <a:r>
              <a:rPr lang="ru-RU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кинусайга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»? </a:t>
            </a:r>
          </a:p>
          <a:p>
            <a:pPr algn="just"/>
            <a:r>
              <a:rPr lang="ru-RU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Кинусайга</a:t>
            </a:r>
            <a:r>
              <a:rPr lang="ru-RU" sz="20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искусство создания картин из небольших лоскутков ткани (японская техника). Еще эту технику называют пэчворком без иглы, в котором целое изображение делается из кусочков ткани.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7364" y="2911876"/>
            <a:ext cx="6936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Японка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Маэно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Сэцу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основательница техники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кинусайга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придумала способ избавления от старых кимоно и дала им новую жизнь, создавая картины из кусочков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</a:t>
            </a:r>
          </a:p>
        </p:txBody>
      </p:sp>
      <p:pic>
        <p:nvPicPr>
          <p:cNvPr id="1026" name="Picture 2" descr="C:\Users\oooav\Desktop\prCvhVgWq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62" y="3992182"/>
            <a:ext cx="1833100" cy="26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746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07D9FE-C83D-42C8-91A3-F1F8D1D7D24E}"/>
              </a:ext>
            </a:extLst>
          </p:cNvPr>
          <p:cNvSpPr txBox="1"/>
          <p:nvPr/>
        </p:nvSpPr>
        <p:spPr>
          <a:xfrm>
            <a:off x="1495425" y="228600"/>
            <a:ext cx="641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ПЕРВЫЕ РАБОТЫ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B63706-3256-49C1-8E72-15C9025F9E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t="15451" r="7037" b="19167"/>
          <a:stretch/>
        </p:blipFill>
        <p:spPr>
          <a:xfrm>
            <a:off x="1295401" y="4141884"/>
            <a:ext cx="1719263" cy="24159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8AA2499-E4D1-4705-BD8A-F0875B33C5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27638" r="15185" b="18612"/>
          <a:stretch/>
        </p:blipFill>
        <p:spPr>
          <a:xfrm>
            <a:off x="6574702" y="1151672"/>
            <a:ext cx="1997797" cy="26297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1E622A2-B115-4639-AD05-30A1F434F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t="27916" r="10001" b="20972"/>
          <a:stretch/>
        </p:blipFill>
        <p:spPr>
          <a:xfrm>
            <a:off x="3351809" y="1151671"/>
            <a:ext cx="2440382" cy="26297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498D096-7C05-4C81-9C74-2383F4611E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7" t="21805" r="9011" b="13750"/>
          <a:stretch/>
        </p:blipFill>
        <p:spPr>
          <a:xfrm>
            <a:off x="509928" y="885824"/>
            <a:ext cx="205937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1EEE6FB-1D48-473A-9810-3C030012C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8379" r="15730" b="26035"/>
          <a:stretch/>
        </p:blipFill>
        <p:spPr>
          <a:xfrm>
            <a:off x="3878366" y="4073168"/>
            <a:ext cx="3827650" cy="22899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34342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9912" y="577049"/>
            <a:ext cx="747499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литературы:</a:t>
            </a: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Бурлака Е.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А.Издательство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АСТ-Пресс, 2015. -80с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Зайцева А.А. Лоскутное шитьё без нитки и иголки / Анна Зайцева. – М.: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2010. – 64 с. : ил. – (Азбука рукоделия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Каминская Е.А. Волшебный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Рипол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-Классик,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Максимова М., Кузьмина М. Лоскутики//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М.Максимова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М.Кузьмина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М.- «ЭКСМО -Пресс», 1998. – 109с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Максимова М. , Кузьмина М. , Кузьмина Н. Мозаика лоскутных узоров. М.: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Фоломьева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Лоскутное шитье. – М.: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2012.</a:t>
            </a:r>
          </a:p>
        </p:txBody>
      </p:sp>
    </p:spTree>
    <p:extLst>
      <p:ext uri="{BB962C8B-B14F-4D97-AF65-F5344CB8AC3E}">
        <p14:creationId xmlns:p14="http://schemas.microsoft.com/office/powerpoint/2010/main" val="961139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88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6971" y="399495"/>
            <a:ext cx="471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АНКЕТИРОВАНИЯ РОДИТЕЛЕЙ</a:t>
            </a:r>
          </a:p>
          <a:p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59878561"/>
              </p:ext>
            </p:extLst>
          </p:nvPr>
        </p:nvGraphicFramePr>
        <p:xfrm>
          <a:off x="1026849" y="1397000"/>
          <a:ext cx="3545151" cy="3308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45050943"/>
              </p:ext>
            </p:extLst>
          </p:nvPr>
        </p:nvGraphicFramePr>
        <p:xfrm>
          <a:off x="4753992" y="3048248"/>
          <a:ext cx="3971278" cy="2296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50888" y="1944210"/>
            <a:ext cx="3142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Хотели бы Вы познакомиться с техникой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Кинусайга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575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9BED7-1A5F-47DA-9185-7368412EC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142E06-0E85-487F-BFAA-2E54B7098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3A5CE5-14DA-4E81-8D72-8F20E7B4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070" y="275208"/>
            <a:ext cx="798990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художественно-эстетических способностей у детей дошкольного возраста через использование техники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кинесайгу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представление детей о разнообразии народного искусства, художественных промыслов (различные виды материалов, разные регионы страны и мира (Япония);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развивать у детей интерес к искусству через ознакомление с видами декоративно-прикладного творчества;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духовно-нравственные качества и чувства сопричастности к культурному наследию;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создавать художественные образы в технике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Кинусайга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Поощрять активное участие детей в художественной деятельности по собственному желанию и под руководством взрослого;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формировать умение у детей свободно пользоваться карандашом, линейкой, ножницами, наносить контур на материалах различной фактуры, вырезать  в соответствии с задуманным сюжетом;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умение при составлении композиции использовать характерные образу цветовую гамму из ткани.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умение доводить начатое дело до конца, договариваться, работать в паре, в коллективе.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127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</TotalTime>
  <Words>580</Words>
  <Application>Microsoft Office PowerPoint</Application>
  <PresentationFormat>Экран (4:3)</PresentationFormat>
  <Paragraphs>82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ooo.avalon@mail.ru</cp:lastModifiedBy>
  <cp:revision>19</cp:revision>
  <dcterms:created xsi:type="dcterms:W3CDTF">2025-03-31T18:25:07Z</dcterms:created>
  <dcterms:modified xsi:type="dcterms:W3CDTF">2025-04-04T07:02:50Z</dcterms:modified>
</cp:coreProperties>
</file>