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73" r:id="rId4"/>
    <p:sldId id="271" r:id="rId5"/>
    <p:sldId id="270" r:id="rId6"/>
    <p:sldId id="265" r:id="rId7"/>
    <p:sldId id="269" r:id="rId8"/>
    <p:sldId id="268" r:id="rId9"/>
    <p:sldId id="260" r:id="rId10"/>
    <p:sldId id="267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838200"/>
            <a:ext cx="5486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 саду ли в огороде»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для ребят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средней группы «Капельки»</a:t>
            </a:r>
          </a:p>
        </p:txBody>
      </p:sp>
      <p:pic>
        <p:nvPicPr>
          <p:cNvPr id="4098" name="Picture 2" descr="C:\Users\Юрий\Downloads\Remove-bg.ai_16999772082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2651760" cy="355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B5729-5172-49A2-BCFA-82869C55C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68079B-AC10-46A1-9371-A6660AE7A072}"/>
              </a:ext>
            </a:extLst>
          </p:cNvPr>
          <p:cNvSpPr txBox="1"/>
          <p:nvPr/>
        </p:nvSpPr>
        <p:spPr>
          <a:xfrm>
            <a:off x="2114550" y="2590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9333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7E31EF-92E9-4AC2-A05C-81B7E1901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8624"/>
            <a:ext cx="8077200" cy="6048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3EBEE-C3E0-4393-843F-686E85A5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FB66F-178E-4C24-99F3-91CA3688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8625"/>
            <a:ext cx="81534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8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ACA630-6C2A-4F4A-8368-AB4420BF3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7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897288-0D81-4ADA-81E9-B1B4829CF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3" y="457200"/>
            <a:ext cx="812692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908CE4-53C0-4B5D-8584-F78D363C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847"/>
            <a:ext cx="8153400" cy="59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0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5C6169-FB08-48D0-A49F-FDD0C21AF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3" y="457200"/>
            <a:ext cx="8077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Юрий\Desktop\310837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947" cy="685800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378C33-DF8A-4611-A0A2-CCCEA9406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57200"/>
            <a:ext cx="8077200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user</cp:lastModifiedBy>
  <cp:revision>5</cp:revision>
  <dcterms:created xsi:type="dcterms:W3CDTF">2023-11-14T15:19:13Z</dcterms:created>
  <dcterms:modified xsi:type="dcterms:W3CDTF">2024-10-26T11:25:42Z</dcterms:modified>
</cp:coreProperties>
</file>