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58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4632234"/>
            <a:ext cx="69127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Лепбук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«Моя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семья»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детей младшего дошкольного возраста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pic>
        <p:nvPicPr>
          <p:cNvPr id="1027" name="Picture 3" descr="C:\Users\oooav\Desktop\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4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3933056"/>
            <a:ext cx="63367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Лепбук « Моя семья»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детей младшего дошкольного возраста</a:t>
            </a:r>
            <a:endParaRPr lang="ru-RU" b="1" dirty="0"/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89856"/>
            <a:ext cx="36004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40466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 108 «Почемучка» г. Орска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54452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Макарова И.Н.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0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632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представления 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о людях, которые живут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вместе.</a:t>
            </a:r>
            <a:endParaRPr lang="ru-RU" dirty="0"/>
          </a:p>
        </p:txBody>
      </p:sp>
      <p:pic>
        <p:nvPicPr>
          <p:cNvPr id="2051" name="Picture 3" descr="C:\Users\oooav\Desktop\1610221889_8-p-odnotonnii-fon-s-ramkoi-dlya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7344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представления  о семье , как о людях, которые живут вместе.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7604" y="115378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представления детей о семье через игры  и различные виды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речевую активность у детей побуждать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рассуждению;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любовь и уважение к членам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6" y="2996952"/>
            <a:ext cx="3967336" cy="2975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2996952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назначение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использовать как на занятии, так и при организации подгрупповой или индивидуальной работе с дошкольниками. Воспитанники могут играть, рассматривать картинки как с педагогом так  и самостоятельно.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632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представления 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о людях, которые живут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вместе.</a:t>
            </a:r>
            <a:endParaRPr lang="ru-RU" dirty="0"/>
          </a:p>
        </p:txBody>
      </p:sp>
      <p:pic>
        <p:nvPicPr>
          <p:cNvPr id="2051" name="Picture 3" descr="C:\Users\oooav\Desktop\1610221889_8-p-odnotonnii-fon-s-ramkoi-dlya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756084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центральной странице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лепбука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расположилось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«Семейное древо».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членами семьи, их отличительными особенностями внешнего вида.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предлагает рассмотреть необычное дерево, где вместо листочков картинки с изображением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людей. Просит назвать кто изображен на картинках. Чем они похожи, чем отличаются по внешнему виду. И предлагает разместить их на дереве  (в среднем возрасте в определенном порядке).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Ниже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представлены картинки: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«Из чего же состоит слово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семья?»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Ведь семья- это радость, доверие, любовь, забота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формирование представлений о семье, о взаимоотношениях между членами семьи.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90178"/>
            <a:ext cx="2376264" cy="2328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74872"/>
            <a:ext cx="2399270" cy="240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63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632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представления 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о людях, которые живут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вместе.</a:t>
            </a:r>
            <a:endParaRPr lang="ru-RU" dirty="0"/>
          </a:p>
        </p:txBody>
      </p:sp>
      <p:pic>
        <p:nvPicPr>
          <p:cNvPr id="2051" name="Picture 3" descr="C:\Users\oooav\Desktop\1610221889_8-p-odnotonnii-fon-s-ramkoi-dlya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208" y="566999"/>
            <a:ext cx="3733800" cy="340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84360"/>
            <a:ext cx="2222004" cy="273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4509120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«Найди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тень»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способствует развивать зрительное восприятие, внимание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предлагает рассмотреть картинки и подобрать похожий силуэт.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548680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«Собери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умений соединять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части предметов в одно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целое.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«Отгадай загадки»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умение отгадывать загадки и находить отгадку.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«Моя семья»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представление о членах семьи.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41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632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представления 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о людях, которые живут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вместе.</a:t>
            </a:r>
            <a:endParaRPr lang="ru-RU" dirty="0"/>
          </a:p>
        </p:txBody>
      </p:sp>
      <p:pic>
        <p:nvPicPr>
          <p:cNvPr id="2051" name="Picture 3" descr="C:\Users\oooav\Desktop\1610221889_8-p-odnotonnii-fon-s-ramkoi-dlya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2" t="22249" r="24461" b="46866"/>
          <a:stretch/>
        </p:blipFill>
        <p:spPr>
          <a:xfrm>
            <a:off x="611560" y="404664"/>
            <a:ext cx="1745673" cy="144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41614" r="17440" b="2988"/>
          <a:stretch/>
        </p:blipFill>
        <p:spPr>
          <a:xfrm>
            <a:off x="6922734" y="3717032"/>
            <a:ext cx="1612285" cy="186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55776" y="548680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«Помоги маме собрать игрушки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словаря детей существительными, обозначающие предмет (игрушки)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рассмотреть игрушки и собрать их, накрывая фишками.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oooav\Desktop\ФОТО для презентаций\изображение_viber_2023-01-31_14-51-53-9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3" y="1853456"/>
            <a:ext cx="1507586" cy="2010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ooav\Desktop\ФОТО для презентаций\изображение_viber_2023-02-01_09-27-43-2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33249"/>
            <a:ext cx="1510971" cy="2014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075030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«Мир профессий»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трудовой деятельности членов  семьи,  их профессиях.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назвать кто изображен на картинке, как узнал, что продавец, что нужно для работы продавцу.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t="25437" r="26001" b="-1521"/>
          <a:stretch/>
        </p:blipFill>
        <p:spPr>
          <a:xfrm>
            <a:off x="5179837" y="3284984"/>
            <a:ext cx="1665204" cy="3012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031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632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представления 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о людях, которые живут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вместе.</a:t>
            </a:r>
            <a:endParaRPr lang="ru-RU" dirty="0"/>
          </a:p>
        </p:txBody>
      </p:sp>
      <p:pic>
        <p:nvPicPr>
          <p:cNvPr id="2051" name="Picture 3" descr="C:\Users\oooav\Desktop\1610221889_8-p-odnotonnii-fon-s-ramkoi-dlya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8" t="967" r="49885" b="33388"/>
          <a:stretch/>
        </p:blipFill>
        <p:spPr>
          <a:xfrm rot="16200000">
            <a:off x="1424793" y="167495"/>
            <a:ext cx="1443696" cy="321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3" r="7766" b="24350"/>
          <a:stretch/>
        </p:blipFill>
        <p:spPr>
          <a:xfrm>
            <a:off x="4800600" y="4005064"/>
            <a:ext cx="3443808" cy="229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19672" y="47667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 «Периоды жизни человека»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oooav\Desktop\ФОТО для презентаций\изображение_viber_2023-02-01_09-27-42-7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1879141" cy="2505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ooav\Desktop\ФОТО для презентаций\изображение_viber_2023-02-01_09-27-43-1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r="9680"/>
          <a:stretch/>
        </p:blipFill>
        <p:spPr bwMode="auto">
          <a:xfrm>
            <a:off x="2987824" y="3501008"/>
            <a:ext cx="1366981" cy="2480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3968" y="1052735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 у дошкольников, что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растёт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проходит разные этапы развития –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юность,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рассмотреть картинки и расставить их по порядку, сначала по образцу, потом самостоятельно.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2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632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представления 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о людях, которые живут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вместе.</a:t>
            </a:r>
            <a:endParaRPr lang="ru-RU" dirty="0"/>
          </a:p>
        </p:txBody>
      </p:sp>
      <p:pic>
        <p:nvPicPr>
          <p:cNvPr id="2051" name="Picture 3" descr="C:\Users\oooav\Desktop\1610221889_8-p-odnotonnii-fon-s-ramkoi-dlya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1844824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34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431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detsad108</dc:creator>
  <cp:lastModifiedBy>ooo.avalon@mail.ru</cp:lastModifiedBy>
  <cp:revision>9</cp:revision>
  <dcterms:created xsi:type="dcterms:W3CDTF">2023-02-01T06:38:01Z</dcterms:created>
  <dcterms:modified xsi:type="dcterms:W3CDTF">2023-02-01T08:29:05Z</dcterms:modified>
</cp:coreProperties>
</file>