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69" r:id="rId3"/>
    <p:sldId id="260" r:id="rId4"/>
    <p:sldId id="263" r:id="rId5"/>
    <p:sldId id="270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8" d="100"/>
          <a:sy n="108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B8D3317-1351-451B-A593-291720B25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0D8B-4A2C-4CB9-BE20-F751B2460923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8D3317-1351-451B-A593-291720B25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D90D8B-4A2C-4CB9-BE20-F751B2460923}" type="datetimeFigureOut">
              <a:rPr lang="ru-RU" smtClean="0"/>
              <a:pPr/>
              <a:t>04.10.2022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B8D3317-1351-451B-A593-291720B25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Хвойные деревья.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428868"/>
            <a:ext cx="8305800" cy="986064"/>
          </a:xfrm>
        </p:spPr>
        <p:txBody>
          <a:bodyPr/>
          <a:lstStyle/>
          <a:p>
            <a:r>
              <a:rPr lang="ru-RU" dirty="0" smtClean="0"/>
              <a:t>Деревья, которые радуют.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2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2886590" cy="42011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2192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cs typeface="Aharoni" pitchFamily="2" charset="-79"/>
              </a:rPr>
              <a:t>Сосна</a:t>
            </a:r>
            <a:endParaRPr lang="ru-RU" sz="4000" dirty="0">
              <a:cs typeface="Aharoni" pitchFamily="2" charset="-79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1556792"/>
            <a:ext cx="2892914" cy="42284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426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19256" cy="634082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Ель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://www.imedik.info/images/travnik/el-evropeiskay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3" y="2884958"/>
            <a:ext cx="3429024" cy="3507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2498"/>
            <a:ext cx="4222989" cy="28153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448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get-pdb/49816/f2daebe1-c98c-43c2-80f3-84810b2e2f8b/s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94" y="2071678"/>
            <a:ext cx="3240360" cy="4390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52400"/>
            <a:ext cx="8003232" cy="1044352"/>
          </a:xfrm>
        </p:spPr>
        <p:txBody>
          <a:bodyPr/>
          <a:lstStyle/>
          <a:p>
            <a:r>
              <a:rPr lang="ru-RU" dirty="0" smtClean="0"/>
              <a:t>Лиственница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57" y="1412776"/>
            <a:ext cx="3602844" cy="3444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462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cs typeface="Aharoni" pitchFamily="2" charset="-79"/>
              </a:rPr>
              <a:t>Туя</a:t>
            </a:r>
            <a:endParaRPr lang="ru-RU" sz="4000" dirty="0">
              <a:cs typeface="Aharoni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808806" cy="3816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402" y="2945423"/>
            <a:ext cx="4471415" cy="24369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527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4082"/>
          </a:xfrm>
        </p:spPr>
        <p:txBody>
          <a:bodyPr anchor="t">
            <a:noAutofit/>
          </a:bodyPr>
          <a:lstStyle/>
          <a:p>
            <a:r>
              <a:rPr lang="ru-RU" sz="4000" dirty="0" smtClean="0">
                <a:cs typeface="Aharoni" pitchFamily="2" charset="-79"/>
              </a:rPr>
              <a:t>Кедр</a:t>
            </a:r>
            <a:endParaRPr lang="ru-RU" sz="4000" dirty="0">
              <a:cs typeface="Aharoni" pitchFamily="2" charset="-79"/>
            </a:endParaRPr>
          </a:p>
        </p:txBody>
      </p:sp>
      <p:pic>
        <p:nvPicPr>
          <p:cNvPr id="7172" name="Picture 4" descr="http://static.panoramio.com/photos/large/838608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71546"/>
            <a:ext cx="3600400" cy="3134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2500306"/>
            <a:ext cx="4608512" cy="3528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49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7752"/>
            <a:ext cx="8219256" cy="562074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alt.zone/storage/web/cache/1/hm5fnlTM7lVsCBdKoGfcj5_L3oM9Aq9G.jpg?w=1320&amp;s=8f23b09859ae06845702c513d70f6a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48" y="232873"/>
            <a:ext cx="3128856" cy="23442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ogorod.ua/_bl/1/458794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43" y="4471458"/>
            <a:ext cx="2768815" cy="1762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itd2.mycdn.me/image?id=859714260384&amp;t=20&amp;plc=WEB&amp;tkn=*szC4FxBYwVAGJhd3JbEZlH-Hqc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15" y="620688"/>
            <a:ext cx="3311615" cy="22929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medistok.ru/wp-content/uploads/2016/02/elovye-shish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762" y="4132641"/>
            <a:ext cx="3150519" cy="2101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354" y="2780928"/>
            <a:ext cx="2183140" cy="2183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987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Palatino Linotype" pitchFamily="18" charset="0"/>
                <a:cs typeface="Aharoni" pitchFamily="2" charset="-79"/>
              </a:rPr>
              <a:t/>
            </a:r>
            <a:br>
              <a:rPr lang="ru-RU" sz="4000" dirty="0" smtClean="0">
                <a:latin typeface="Palatino Linotype" pitchFamily="18" charset="0"/>
                <a:cs typeface="Aharoni" pitchFamily="2" charset="-79"/>
              </a:rPr>
            </a:br>
            <a:endParaRPr lang="ru-RU" sz="4000" dirty="0">
              <a:latin typeface="Palatino Linotype" pitchFamily="18" charset="0"/>
              <a:cs typeface="Aharoni" pitchFamily="2" charset="-79"/>
            </a:endParaRPr>
          </a:p>
        </p:txBody>
      </p:sp>
      <p:pic>
        <p:nvPicPr>
          <p:cNvPr id="10242" name="Picture 2" descr="http://restforest.ru/published/publicdata/KOMUKOG4REST/attachments/SC/products_pictures/60683_1_e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13" y="688368"/>
            <a:ext cx="2669194" cy="26691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nicstroy.ru/images/stories/mebel/sosnam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69" y="688368"/>
            <a:ext cx="3915457" cy="2597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do.ngs22.ru/preview/do/a1738c85e58667900c66d488a2ef1983_1446865088_632_3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202206"/>
            <a:ext cx="3767474" cy="2205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www.vse-sekrety.com/_ld/22/22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41570"/>
            <a:ext cx="3245490" cy="21481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663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pdb/216365/30d5f942-209c-42ce-a8c1-6b0c5a427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962" y="2852937"/>
            <a:ext cx="4254533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ds04.infourok.ru/uploads/ex/0306/00098c6d-5333cd75/hello_html_m33fbaf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67" y="548680"/>
            <a:ext cx="4510941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8203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140</TotalTime>
  <Words>13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Деревья, которые радуют.</vt:lpstr>
      <vt:lpstr>Сосна</vt:lpstr>
      <vt:lpstr>Ель</vt:lpstr>
      <vt:lpstr>Лиственница</vt:lpstr>
      <vt:lpstr>Туя</vt:lpstr>
      <vt:lpstr>Кедр</vt:lpstr>
      <vt:lpstr> </vt:lpstr>
      <vt:lpstr> </vt:lpstr>
      <vt:lpstr>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Хвойные деревья</dc:title>
  <dc:creator>RePack by Diakov</dc:creator>
  <cp:lastModifiedBy>НАТАША</cp:lastModifiedBy>
  <cp:revision>16</cp:revision>
  <dcterms:created xsi:type="dcterms:W3CDTF">2017-12-19T22:06:40Z</dcterms:created>
  <dcterms:modified xsi:type="dcterms:W3CDTF">2022-10-04T16:02:12Z</dcterms:modified>
</cp:coreProperties>
</file>