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52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9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6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9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EAF463A-BC7C-46EE-9F1E-7F377CCA4891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60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5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7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9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0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73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EAF463A-BC7C-46EE-9F1E-7F377CCA4891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081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3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chemeClr val="accent3">
                    <a:lumMod val="75000"/>
                  </a:schemeClr>
                </a:solidFill>
              </a:rPr>
              <a:t>МОЯ СЕМЬЯ</a:t>
            </a:r>
            <a:br>
              <a:rPr lang="ru-RU" sz="5400" i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5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Презентацию 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подготовила воспитатель старшей группы:</a:t>
            </a:r>
            <a:endParaRPr lang="ru-RU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Новикова Виктория Викторовна</a:t>
            </a:r>
            <a:endParaRPr lang="ru-RU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38" y="381000"/>
            <a:ext cx="8958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МДОАУ «Детский сад №79 «Аистёнок» </a:t>
            </a:r>
            <a:r>
              <a:rPr lang="ru-RU" dirty="0" err="1"/>
              <a:t>г.Орск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905000"/>
          </a:xfrm>
        </p:spPr>
        <p:txBody>
          <a:bodyPr>
            <a:noAutofit/>
          </a:bodyPr>
          <a:lstStyle/>
          <a:p>
            <a:pPr algn="r"/>
            <a:r>
              <a:rPr lang="ru-RU" sz="1600" i="1" dirty="0" smtClean="0">
                <a:solidFill>
                  <a:schemeClr val="tx1"/>
                </a:solidFill>
              </a:rPr>
              <a:t>Кто носки внучатам свяжет,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Сказку старую расскажет,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С медом даст оладушки? –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Это наша…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(бабушка</a:t>
            </a:r>
            <a:r>
              <a:rPr lang="ru-RU" sz="1600" i="1" dirty="0" smtClean="0"/>
              <a:t>)</a:t>
            </a:r>
            <a:br>
              <a:rPr lang="ru-RU" sz="1600" i="1" dirty="0" smtClean="0"/>
            </a:br>
            <a:endParaRPr lang="ru-RU" sz="1600" i="1" dirty="0"/>
          </a:p>
        </p:txBody>
      </p:sp>
      <p:pic>
        <p:nvPicPr>
          <p:cNvPr id="4" name="Содержимое 3" descr="http://ped-kopilka.ru/upload/blogs2/2017/4/46179_9e0730d03ad99c4ce1cfe060906df436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6257925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i="1" dirty="0" smtClean="0">
                <a:solidFill>
                  <a:schemeClr val="tx1"/>
                </a:solidFill>
              </a:rPr>
              <a:t>Он — мужчина, и он сед,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Папе — папа, мне он — …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(дед)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im0-tub-ru.yandex.net/i?id=083f62977a947c1f93aa3d94e7eb5777-l&amp;n=1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50509" y="2103438"/>
            <a:ext cx="5242982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0" y="914400"/>
            <a:ext cx="4724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/>
              <a:t>Это слово каждый знает,</a:t>
            </a:r>
            <a:br>
              <a:rPr lang="ru-RU" sz="2000" i="1" dirty="0" smtClean="0"/>
            </a:br>
            <a:r>
              <a:rPr lang="ru-RU" sz="2000" i="1" dirty="0" smtClean="0"/>
              <a:t>Ни на что не променяет!</a:t>
            </a:r>
            <a:br>
              <a:rPr lang="ru-RU" sz="2000" i="1" dirty="0" smtClean="0"/>
            </a:br>
            <a:r>
              <a:rPr lang="ru-RU" sz="2000" i="1" dirty="0" smtClean="0"/>
              <a:t>К цифре «семь» добавлю «я» —</a:t>
            </a:r>
            <a:br>
              <a:rPr lang="ru-RU" sz="2000" i="1" dirty="0" smtClean="0"/>
            </a:br>
            <a:r>
              <a:rPr lang="ru-RU" sz="2000" i="1" dirty="0" smtClean="0"/>
              <a:t>Что получится?</a:t>
            </a:r>
          </a:p>
          <a:p>
            <a:pPr algn="r"/>
            <a:r>
              <a:rPr lang="ru-RU" sz="2000" i="1" dirty="0" smtClean="0"/>
              <a:t>(семья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 smtClean="0"/>
          </a:p>
          <a:p>
            <a:pPr algn="r"/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" name="Рисунок 2" descr="https://ds04.infourok.ru/uploads/ex/120d/00009ac4-cb66606b/hello_html_4ba4e68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5257799" cy="434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66843"/>
            <a:ext cx="6172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МОЛОДЦЫ РЕБЯТА! Все загадки отгадали! </a:t>
            </a:r>
          </a:p>
          <a:p>
            <a:r>
              <a:rPr lang="ru-RU" dirty="0" smtClean="0"/>
              <a:t>А сейчас давайте поиграем в игру»</a:t>
            </a:r>
          </a:p>
          <a:p>
            <a:r>
              <a:rPr lang="ru-RU" dirty="0" smtClean="0"/>
              <a:t> Какая ваша семья»</a:t>
            </a:r>
          </a:p>
          <a:p>
            <a:pPr algn="r"/>
            <a:r>
              <a:rPr lang="ru-RU" dirty="0" smtClean="0"/>
              <a:t> (дети стоят в кругу и передают друг другу мяч называя слова – например: </a:t>
            </a:r>
            <a:br>
              <a:rPr lang="ru-RU" dirty="0" smtClean="0"/>
            </a:br>
            <a:r>
              <a:rPr lang="ru-RU" dirty="0" smtClean="0"/>
              <a:t>Большая</a:t>
            </a:r>
            <a:br>
              <a:rPr lang="ru-RU" dirty="0" smtClean="0"/>
            </a:br>
            <a:r>
              <a:rPr lang="ru-RU" dirty="0" smtClean="0"/>
              <a:t>Дружная</a:t>
            </a:r>
            <a:br>
              <a:rPr lang="ru-RU" dirty="0" smtClean="0"/>
            </a:br>
            <a:r>
              <a:rPr lang="ru-RU" dirty="0" smtClean="0"/>
              <a:t>Спортивная</a:t>
            </a:r>
            <a:br>
              <a:rPr lang="ru-RU" dirty="0" smtClean="0"/>
            </a:br>
            <a:r>
              <a:rPr lang="ru-RU" dirty="0" smtClean="0"/>
              <a:t>Веселая</a:t>
            </a:r>
            <a:br>
              <a:rPr lang="ru-RU" dirty="0" smtClean="0"/>
            </a:br>
            <a:r>
              <a:rPr lang="ru-RU" dirty="0" smtClean="0"/>
              <a:t>Заботливая</a:t>
            </a:r>
            <a:br>
              <a:rPr lang="ru-RU" dirty="0" smtClean="0"/>
            </a:br>
            <a:r>
              <a:rPr lang="ru-RU" dirty="0" smtClean="0"/>
              <a:t>Добрая</a:t>
            </a:r>
            <a:br>
              <a:rPr lang="ru-RU" dirty="0" smtClean="0"/>
            </a:br>
            <a:r>
              <a:rPr lang="ru-RU" dirty="0" smtClean="0"/>
              <a:t>Хорошая</a:t>
            </a:r>
            <a:br>
              <a:rPr lang="ru-RU" dirty="0" smtClean="0"/>
            </a:br>
            <a:r>
              <a:rPr lang="ru-RU" dirty="0" smtClean="0"/>
              <a:t>Строгая</a:t>
            </a:r>
            <a:br>
              <a:rPr lang="ru-RU" dirty="0" smtClean="0"/>
            </a:br>
            <a:r>
              <a:rPr lang="ru-RU" dirty="0" smtClean="0"/>
              <a:t>Здоровая</a:t>
            </a:r>
            <a:br>
              <a:rPr lang="ru-RU" dirty="0" smtClean="0"/>
            </a:br>
            <a:r>
              <a:rPr lang="ru-RU" dirty="0" smtClean="0"/>
              <a:t>Крепкая</a:t>
            </a:r>
            <a:br>
              <a:rPr lang="ru-RU" dirty="0" smtClean="0"/>
            </a:br>
            <a:r>
              <a:rPr lang="ru-RU" dirty="0" smtClean="0"/>
              <a:t>Счастливая</a:t>
            </a:r>
            <a:endParaRPr lang="ru-RU" dirty="0"/>
          </a:p>
        </p:txBody>
      </p:sp>
      <p:pic>
        <p:nvPicPr>
          <p:cNvPr id="3" name="Рисунок 2" descr="https://ds04.infourok.ru/uploads/ex/11ae/0001f9f5-521bb77b/hello_html_m50c205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2438400"/>
            <a:ext cx="6400799" cy="338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914400"/>
            <a:ext cx="617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Обязанности членов семьи.</a:t>
            </a:r>
            <a:br>
              <a:rPr lang="ru-RU" i="1" dirty="0" smtClean="0"/>
            </a:br>
            <a:r>
              <a:rPr lang="ru-RU" i="1" dirty="0" smtClean="0"/>
              <a:t>- У каждого члена большой или маленькой семьи есть обязанности.</a:t>
            </a:r>
            <a:br>
              <a:rPr lang="ru-RU" i="1" dirty="0" smtClean="0"/>
            </a:br>
            <a:r>
              <a:rPr lang="ru-RU" i="1" dirty="0" smtClean="0"/>
              <a:t>- Давайте вспомним, что обычно в семье делает мама?</a:t>
            </a:r>
            <a:br>
              <a:rPr lang="ru-RU" i="1" dirty="0" smtClean="0"/>
            </a:br>
            <a:r>
              <a:rPr lang="ru-RU" i="1" dirty="0" smtClean="0"/>
              <a:t>-А что в семье делает папа?</a:t>
            </a:r>
            <a:endParaRPr lang="ru-RU" i="1" dirty="0"/>
          </a:p>
        </p:txBody>
      </p:sp>
      <p:pic>
        <p:nvPicPr>
          <p:cNvPr id="3" name="Рисунок 2" descr="https://im0-tub-ru.yandex.net/i?id=8edfc3bb29caeac06b52f5cf643c6dd4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2667000"/>
            <a:ext cx="701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85800"/>
            <a:ext cx="6019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FF0000"/>
                </a:solidFill>
              </a:rPr>
              <a:t>Ребята, а сейчас я хочу поиграть с вами в одну игру, которая называется «Если я…»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Если я тебе мама, то ты мне……?</a:t>
            </a:r>
            <a:br>
              <a:rPr lang="ru-RU" i="1" dirty="0" smtClean="0"/>
            </a:br>
            <a:r>
              <a:rPr lang="ru-RU" i="1" dirty="0" smtClean="0"/>
              <a:t>Если я тебе дедушка, то ты мне….?</a:t>
            </a:r>
            <a:br>
              <a:rPr lang="ru-RU" i="1" dirty="0" smtClean="0"/>
            </a:br>
            <a:r>
              <a:rPr lang="ru-RU" i="1" dirty="0" smtClean="0"/>
              <a:t>Если я тебе тетя, то ты мне…..?</a:t>
            </a:r>
            <a:br>
              <a:rPr lang="ru-RU" i="1" dirty="0" smtClean="0"/>
            </a:br>
            <a:r>
              <a:rPr lang="ru-RU" i="1" dirty="0" smtClean="0"/>
              <a:t>Если я тебе дочка, то ты мне….?</a:t>
            </a:r>
            <a:br>
              <a:rPr lang="ru-RU" i="1" dirty="0" smtClean="0"/>
            </a:br>
            <a:r>
              <a:rPr lang="ru-RU" i="1" dirty="0" smtClean="0"/>
              <a:t>Если я тебе сестра, то ты мне…?</a:t>
            </a:r>
            <a:br>
              <a:rPr lang="ru-RU" i="1" dirty="0" smtClean="0"/>
            </a:br>
            <a:r>
              <a:rPr lang="ru-RU" i="1" dirty="0" smtClean="0"/>
              <a:t>Если я тебе дядя, то ты мне….?</a:t>
            </a:r>
            <a:br>
              <a:rPr lang="ru-RU" i="1" dirty="0" smtClean="0"/>
            </a:br>
            <a:r>
              <a:rPr lang="ru-RU" i="1" dirty="0" smtClean="0"/>
              <a:t>Если я тебе племянница, то ты мне…?</a:t>
            </a:r>
            <a:br>
              <a:rPr lang="ru-RU" i="1" dirty="0" smtClean="0"/>
            </a:br>
            <a:r>
              <a:rPr lang="ru-RU" i="1" dirty="0" smtClean="0"/>
              <a:t>Если я тебе внучка, то ты мне…..?</a:t>
            </a:r>
            <a:br>
              <a:rPr lang="ru-RU" i="1" dirty="0" smtClean="0"/>
            </a:br>
            <a:r>
              <a:rPr lang="ru-RU" i="1" dirty="0" smtClean="0"/>
              <a:t>Если я тебе крестная, то ты мне….?</a:t>
            </a:r>
            <a:endParaRPr lang="ru-RU" i="1" dirty="0"/>
          </a:p>
        </p:txBody>
      </p:sp>
      <p:pic>
        <p:nvPicPr>
          <p:cNvPr id="3" name="Рисунок 2" descr="http://ds115.ru/wp-content/uploads/2016/06/pic-64-1024x4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962400"/>
            <a:ext cx="70865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57201"/>
            <a:ext cx="6172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/>
              <a:t>Семья – это счастье, любовь и удача, </a:t>
            </a:r>
            <a:br>
              <a:rPr lang="ru-RU" i="1" dirty="0" smtClean="0"/>
            </a:br>
            <a:r>
              <a:rPr lang="ru-RU" i="1" dirty="0" smtClean="0"/>
              <a:t>Семья – это летом поездки на дачу. </a:t>
            </a:r>
            <a:br>
              <a:rPr lang="ru-RU" i="1" dirty="0" smtClean="0"/>
            </a:br>
            <a:r>
              <a:rPr lang="ru-RU" i="1" dirty="0" smtClean="0"/>
              <a:t>Семья – это праздник, семейные даты, </a:t>
            </a:r>
            <a:br>
              <a:rPr lang="ru-RU" i="1" dirty="0" smtClean="0"/>
            </a:br>
            <a:r>
              <a:rPr lang="ru-RU" i="1" dirty="0" smtClean="0"/>
              <a:t>Подарки, покупки, приятные траты. </a:t>
            </a:r>
            <a:br>
              <a:rPr lang="ru-RU" i="1" dirty="0" smtClean="0"/>
            </a:br>
            <a:r>
              <a:rPr lang="ru-RU" i="1" dirty="0" smtClean="0"/>
              <a:t>Рождение детей, первый шаг, первый лепет, </a:t>
            </a:r>
            <a:br>
              <a:rPr lang="ru-RU" i="1" dirty="0" smtClean="0"/>
            </a:br>
            <a:r>
              <a:rPr lang="ru-RU" i="1" dirty="0" smtClean="0"/>
              <a:t>Мечты о хорошем, волнение и трепет. </a:t>
            </a:r>
            <a:br>
              <a:rPr lang="ru-RU" i="1" dirty="0" smtClean="0"/>
            </a:br>
            <a:r>
              <a:rPr lang="ru-RU" i="1" dirty="0" smtClean="0"/>
              <a:t>Семья – это труд, друг о друге забота, </a:t>
            </a:r>
            <a:br>
              <a:rPr lang="ru-RU" i="1" dirty="0" smtClean="0"/>
            </a:br>
            <a:r>
              <a:rPr lang="ru-RU" i="1" dirty="0" smtClean="0"/>
              <a:t>Семья – это много домашней работы. </a:t>
            </a:r>
            <a:br>
              <a:rPr lang="ru-RU" i="1" dirty="0" smtClean="0"/>
            </a:br>
            <a:r>
              <a:rPr lang="ru-RU" i="1" dirty="0" smtClean="0"/>
              <a:t>Семья – это важно! </a:t>
            </a:r>
            <a:br>
              <a:rPr lang="ru-RU" i="1" dirty="0" smtClean="0"/>
            </a:br>
            <a:r>
              <a:rPr lang="ru-RU" i="1" dirty="0" smtClean="0"/>
              <a:t>Семья – это сложно! </a:t>
            </a:r>
            <a:br>
              <a:rPr lang="ru-RU" i="1" dirty="0" smtClean="0"/>
            </a:br>
            <a:r>
              <a:rPr lang="ru-RU" i="1" dirty="0" smtClean="0"/>
              <a:t>Но счастливо жить одному невозможно! </a:t>
            </a:r>
            <a:br>
              <a:rPr lang="ru-RU" i="1" dirty="0" smtClean="0"/>
            </a:br>
            <a:r>
              <a:rPr lang="ru-RU" i="1" dirty="0" smtClean="0"/>
              <a:t>Всегда будьте вместе, любовь берегите, </a:t>
            </a:r>
            <a:br>
              <a:rPr lang="ru-RU" i="1" dirty="0" smtClean="0"/>
            </a:br>
            <a:r>
              <a:rPr lang="ru-RU" i="1" dirty="0" smtClean="0"/>
              <a:t>Обиды и ссоры подальше гоните, </a:t>
            </a:r>
            <a:br>
              <a:rPr lang="ru-RU" i="1" dirty="0" smtClean="0"/>
            </a:br>
            <a:r>
              <a:rPr lang="ru-RU" i="1" dirty="0" smtClean="0"/>
              <a:t>Хочу, чтоб про нас говорили друзья: </a:t>
            </a:r>
            <a:br>
              <a:rPr lang="ru-RU" i="1" dirty="0" smtClean="0"/>
            </a:br>
            <a:r>
              <a:rPr lang="ru-RU" i="1" dirty="0" smtClean="0"/>
              <a:t>Какая хорошая Ваша семья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" name="Рисунок 2" descr="https://multiurok.ru/img/293174/image_58d80de0ec9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3412"/>
            <a:ext cx="3352799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9201" y="483672"/>
            <a:ext cx="609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Impact" panose="020B080603090205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Семьи старшей группы </a:t>
            </a:r>
          </a:p>
          <a:p>
            <a:pPr algn="ctr"/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4" y="1371600"/>
            <a:ext cx="2876550" cy="3835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51" y="1347878"/>
            <a:ext cx="2979149" cy="29791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04" y="3104709"/>
            <a:ext cx="3454400" cy="358726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72200" y="3657600"/>
            <a:ext cx="26670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72201" y="951827"/>
            <a:ext cx="332174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Гончаровой Алисы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968" y="1042472"/>
            <a:ext cx="3120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Шимбулатова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Дияра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10000" y="2209800"/>
            <a:ext cx="1676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Даутпаева</a:t>
            </a:r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Карима</a:t>
            </a:r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9600"/>
            <a:ext cx="2971800" cy="3962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200400" cy="3200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3858" y="537647"/>
            <a:ext cx="298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Кирдябкина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Вани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1554" y="196334"/>
            <a:ext cx="2736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Овчаренко Кости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46080" y="3157278"/>
            <a:ext cx="2489840" cy="44227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81400" y="2590801"/>
            <a:ext cx="21336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Семья </a:t>
            </a:r>
            <a:r>
              <a:rPr lang="ru-RU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Муканова</a:t>
            </a:r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Айвата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4267200" cy="30737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1800"/>
            <a:ext cx="2686050" cy="3581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909536"/>
            <a:ext cx="3962400" cy="26436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63664" y="86797"/>
            <a:ext cx="253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Гамзаева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Османа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10168" y="2622940"/>
            <a:ext cx="24926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Ураковой</a:t>
            </a:r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Сафии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07927" y="3568184"/>
            <a:ext cx="2280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Мышко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Маши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9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metod-kopilka.ru/images/doc/32/26489/img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312025" cy="590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11362"/>
          </a:xfrm>
        </p:spPr>
        <p:txBody>
          <a:bodyPr>
            <a:noAutofit/>
          </a:bodyPr>
          <a:lstStyle/>
          <a:p>
            <a:r>
              <a:rPr lang="ru-RU" sz="1400" i="1" dirty="0" smtClean="0">
                <a:solidFill>
                  <a:schemeClr val="tx1"/>
                </a:solidFill>
              </a:rPr>
              <a:t>Что такое семья и как она образовывается? (Ответы детей)</a:t>
            </a:r>
            <a:br>
              <a:rPr lang="ru-RU" sz="1400" i="1" dirty="0" smtClean="0">
                <a:solidFill>
                  <a:schemeClr val="tx1"/>
                </a:solidFill>
              </a:rPr>
            </a:br>
            <a:r>
              <a:rPr lang="ru-RU" sz="1400" i="1" dirty="0" smtClean="0">
                <a:solidFill>
                  <a:schemeClr val="tx1"/>
                </a:solidFill>
              </a:rPr>
              <a:t>А как иногда взрослые называют своих близких?(семейство, домашние, родные).</a:t>
            </a:r>
            <a:br>
              <a:rPr lang="ru-RU" sz="1400" i="1" dirty="0" smtClean="0">
                <a:solidFill>
                  <a:schemeClr val="tx1"/>
                </a:solidFill>
              </a:rPr>
            </a:br>
            <a:r>
              <a:rPr lang="ru-RU" sz="1400" i="1" dirty="0" smtClean="0">
                <a:solidFill>
                  <a:schemeClr val="tx1"/>
                </a:solidFill>
              </a:rPr>
              <a:t>Семья – это  дом.  Семья – это  мир,  где  царят  любовь,  преданность,  дружба. Семья – это  самое  дорогое,  что  есть    у  каждого  человека. Семья - это когда живут вместе папа, мама, дети </a:t>
            </a:r>
            <a:br>
              <a:rPr lang="ru-RU" sz="1400" i="1" dirty="0" smtClean="0">
                <a:solidFill>
                  <a:schemeClr val="tx1"/>
                </a:solidFill>
              </a:rPr>
            </a:br>
            <a:r>
              <a:rPr lang="ru-RU" sz="1400" i="1" dirty="0" smtClean="0">
                <a:solidFill>
                  <a:schemeClr val="tx1"/>
                </a:solidFill>
              </a:rPr>
              <a:t>Семья – самое дорогое, что есть у человека. Не случайно в русском языке так много поговорок и пословиц о семье. </a:t>
            </a:r>
            <a:endParaRPr lang="ru-RU" sz="140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fs00.infourok.ru/images/doc/303/302443/img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50509" y="2103438"/>
            <a:ext cx="5242982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obschestvoznanie/Sut-semi/0014-014-Poslovitsy-o-sem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7772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30/63280/1/img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75437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datas/obschestvoznanie/Sut-semi/0002-002-Kto-zagadku-otgadaet-tot-svoikh-rodnykh-uzna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772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30/63280/1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76199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77962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Я у мамы не один,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У неё ещё есть сын,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Рядом с ним я маловат,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Для меня он — старший …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(брат)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http://dkcoin8.com/images/big-brothers-clipart-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3631014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2209800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Мама с папой говорят,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Что теперь я — старший брат,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Что за куколка в коляске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Плачет? Видимо, от тряски?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В ванной ползунков гора!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Брату кто она?...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(сестра</a:t>
            </a:r>
            <a:r>
              <a:rPr lang="ru-RU" sz="2000" i="1" dirty="0" smtClean="0">
                <a:solidFill>
                  <a:schemeClr val="tx1"/>
                </a:solidFill>
              </a:rPr>
              <a:t>)</a:t>
            </a: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img3.stockfresh.com/files/b/balasoiu/m/47/2995766_stock-photo-funny-big-brother-with-stroller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3276600"/>
            <a:ext cx="1981200" cy="309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148</TotalTime>
  <Words>151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Yu Gothic UI Light</vt:lpstr>
      <vt:lpstr>Calibri</vt:lpstr>
      <vt:lpstr>Century Gothic</vt:lpstr>
      <vt:lpstr>Garamond</vt:lpstr>
      <vt:lpstr>Impact</vt:lpstr>
      <vt:lpstr>Times New Roman</vt:lpstr>
      <vt:lpstr>Savon</vt:lpstr>
      <vt:lpstr>МОЯ СЕМЬЯ </vt:lpstr>
      <vt:lpstr>Презентация PowerPoint</vt:lpstr>
      <vt:lpstr>Что такое семья и как она образовывается? (Ответы детей) А как иногда взрослые называют своих близких?(семейство, домашние, родные). Семья – это  дом.  Семья – это  мир,  где  царят  любовь,  преданность,  дружба. Семья – это  самое  дорогое,  что  есть    у  каждого  человека. Семья - это когда живут вместе папа, мама, дети  Семья – самое дорогое, что есть у человека. Не случайно в русском языке так много поговорок и пословиц о семье. </vt:lpstr>
      <vt:lpstr>Презентация PowerPoint</vt:lpstr>
      <vt:lpstr>Презентация PowerPoint</vt:lpstr>
      <vt:lpstr>Презентация PowerPoint</vt:lpstr>
      <vt:lpstr>Презентация PowerPoint</vt:lpstr>
      <vt:lpstr>Я у мамы не один, У неё ещё есть сын, Рядом с ним я маловат, Для меня он — старший … (брат) </vt:lpstr>
      <vt:lpstr>                 Мама с папой говорят, Что теперь я — старший брат, Что за куколка в коляске Плачет? Видимо, от тряски? В ванной ползунков гора! Брату кто она?... (сестра) </vt:lpstr>
      <vt:lpstr>Кто носки внучатам свяжет, Сказку старую расскажет, С медом даст оладушки? – Это наша… (бабушка) </vt:lpstr>
      <vt:lpstr>Он — мужчина, и он сед, Папе — папа, мне он — … (дед)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</dc:title>
  <dc:creator>nata</dc:creator>
  <cp:lastModifiedBy>PC</cp:lastModifiedBy>
  <cp:revision>16</cp:revision>
  <dcterms:created xsi:type="dcterms:W3CDTF">2017-12-13T18:28:51Z</dcterms:created>
  <dcterms:modified xsi:type="dcterms:W3CDTF">2024-02-15T11:39:30Z</dcterms:modified>
</cp:coreProperties>
</file>