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71" r:id="rId4"/>
    <p:sldId id="265" r:id="rId5"/>
    <p:sldId id="259" r:id="rId6"/>
    <p:sldId id="270" r:id="rId7"/>
    <p:sldId id="266" r:id="rId8"/>
    <p:sldId id="264" r:id="rId9"/>
    <p:sldId id="260" r:id="rId10"/>
    <p:sldId id="267" r:id="rId11"/>
    <p:sldId id="258" r:id="rId12"/>
    <p:sldId id="268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EDD7-830F-4BCD-941E-12FABD57395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2FEDD7-830F-4BCD-941E-12FABD573957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B929A6-823D-40F5-8E96-AD844BFA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infourok.ru/go.html?href=http://zodorov.ru/vipolnenie-uprajnenij-dlya-profilaktiki-narusheniya-zreniya-i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                                 </a:t>
            </a:r>
          </a:p>
          <a:p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                                                   </a:t>
            </a:r>
            <a:r>
              <a:rPr lang="ru-RU" sz="2800" b="1" dirty="0" smtClean="0">
                <a:latin typeface="Calibri" panose="020F0502020204030204" pitchFamily="34" charset="0"/>
              </a:rPr>
              <a:t>ПРЕЗЕНТАЦИЯ</a:t>
            </a:r>
            <a:r>
              <a:rPr lang="ru-RU" sz="2800" dirty="0" smtClean="0">
                <a:latin typeface="Calibri" panose="020F0502020204030204" pitchFamily="34" charset="0"/>
              </a:rPr>
              <a:t>.</a:t>
            </a:r>
          </a:p>
          <a:p>
            <a:pPr algn="ctr"/>
            <a:endParaRPr lang="ru-RU" sz="2800" dirty="0">
              <a:latin typeface="Calibri" panose="020F0502020204030204" pitchFamily="34" charset="0"/>
            </a:endParaRPr>
          </a:p>
          <a:p>
            <a:pPr algn="ctr"/>
            <a:r>
              <a:rPr lang="ru-RU" sz="2600" dirty="0" smtClean="0"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latin typeface="Calibri" panose="020F0502020204030204" pitchFamily="34" charset="0"/>
              </a:rPr>
              <a:t>«ПОТЕШКИ  </a:t>
            </a:r>
            <a:r>
              <a:rPr lang="ru-RU" sz="2400" b="1" dirty="0">
                <a:latin typeface="Calibri" panose="020F0502020204030204" pitchFamily="34" charset="0"/>
              </a:rPr>
              <a:t>в режимных </a:t>
            </a:r>
            <a:r>
              <a:rPr lang="ru-RU" sz="2400" b="1" dirty="0" smtClean="0">
                <a:latin typeface="Calibri" panose="020F0502020204030204" pitchFamily="34" charset="0"/>
              </a:rPr>
              <a:t> моментах                                                                   с детьми  </a:t>
            </a:r>
            <a:r>
              <a:rPr lang="ru-RU" sz="2400" b="1" dirty="0">
                <a:latin typeface="Calibri" panose="020F0502020204030204" pitchFamily="34" charset="0"/>
              </a:rPr>
              <a:t>раннего </a:t>
            </a:r>
            <a:r>
              <a:rPr lang="ru-RU" sz="2400" b="1" dirty="0" smtClean="0">
                <a:latin typeface="Calibri" panose="020F0502020204030204" pitchFamily="34" charset="0"/>
              </a:rPr>
              <a:t> возраста</a:t>
            </a:r>
            <a:r>
              <a:rPr lang="ru-RU" sz="2400" b="1" dirty="0">
                <a:latin typeface="Calibri" panose="020F0502020204030204" pitchFamily="34" charset="0"/>
              </a:rPr>
              <a:t>». </a:t>
            </a:r>
            <a:r>
              <a:rPr lang="ru-RU" sz="2400" b="1" dirty="0" smtClean="0">
                <a:latin typeface="Calibri" panose="020F0502020204030204" pitchFamily="34" charset="0"/>
              </a:rPr>
              <a:t>  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515719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</a:rPr>
              <a:t>Подготовила воспитатель: 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Новикова В.В.</a:t>
            </a:r>
            <a:endParaRPr lang="ru-RU" sz="2000" b="1" dirty="0" smtClean="0">
              <a:latin typeface="Calibri" panose="020F0502020204030204" pitchFamily="34" charset="0"/>
            </a:endParaRPr>
          </a:p>
          <a:p>
            <a:endParaRPr lang="ru-RU" sz="2000" b="1" dirty="0">
              <a:latin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571480"/>
            <a:ext cx="6715172" cy="37147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ПРЕЗЕНТАЦИЯ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«ПОТЕШКИ В РЕЖИМНЫХ МОМЕНТАХ </a:t>
            </a:r>
          </a:p>
          <a:p>
            <a:pPr algn="ctr"/>
            <a:r>
              <a:rPr lang="ru-RU" sz="2000" dirty="0" smtClean="0"/>
              <a:t>С ДЕТЬМИ </a:t>
            </a:r>
            <a:r>
              <a:rPr lang="ru-RU" sz="2000" dirty="0" smtClean="0"/>
              <a:t>РАННЕГО </a:t>
            </a:r>
            <a:r>
              <a:rPr lang="ru-RU" sz="2000" dirty="0" smtClean="0"/>
              <a:t>ВОЗРАСТА»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857232"/>
            <a:ext cx="511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МДОАУ «Детский сад № 79 «Аистёнок» </a:t>
            </a:r>
            <a:r>
              <a:rPr lang="ru-RU" dirty="0" err="1" smtClean="0">
                <a:solidFill>
                  <a:schemeClr val="bg1"/>
                </a:solidFill>
              </a:rPr>
              <a:t>г.Орск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hello_html_m76e046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429000"/>
            <a:ext cx="5286412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28802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Ай, люли, люли,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люленьки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Прилетели гуленьки,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Сели гули на кровать,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Стали гули ворковать,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Стали гули ворковать,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Стали детки засыпать.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2857496"/>
            <a:ext cx="3429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пальчик хочет спать,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пальчик лёг в кровать,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пальчик лишь вздремнул,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пальчик уж заснул.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крепко, крепко спит.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Тише! Тише, не шумите!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Пальчики вы не будите.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85852" y="0"/>
            <a:ext cx="7143800" cy="2000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может быть лучше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рассказанной перед сном? Выберете наиболее понравившуюся вам и вашему малышу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пусть она станет обязательной частью ежедневного ритуала отхода ребенка ко сну.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714752"/>
            <a:ext cx="471490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8772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Calibri" panose="020F0502020204030204" pitchFamily="34" charset="0"/>
              </a:rPr>
              <a:t>                                       </a:t>
            </a:r>
            <a:endParaRPr lang="ru-RU" sz="2400" b="1" i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9322" y="1928801"/>
            <a:ext cx="30351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Вот проснулись,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Потянулись,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 боку на бок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Повернулись!</a:t>
            </a:r>
          </a:p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Потягушечки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игрушечки,</a:t>
            </a:r>
          </a:p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Погремушечки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Ты, игрушка, погреми,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Нашу детку подними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Ножками потопали: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Топ-топ-топ!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Ручками похлопали: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Хлоп-хлоп-хлоп!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Сели! Встали! Снова Сели!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пойдем с тобой играть</a:t>
            </a:r>
            <a:r>
              <a:rPr lang="ru-RU" dirty="0"/>
              <a:t>!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928802"/>
            <a:ext cx="285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Просыпайся, лежебока.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небе солнышко высоко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Наше Солнышко встает,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зарядку всех зовет.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Глазки открываются,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Глазки просыпаются,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Потягушки-ножки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Потягушки-пяточки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Ручки и ладошки,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Сладкие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ребяточки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0"/>
            <a:ext cx="9001156" cy="17859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часто просыпаются в плохом настроении, не хотят вставать, капризничают, ребенок слушает текст ПОТЕШКИ , успокаивается, запоминает названия разных частей тела, развивается память, речь.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_71884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3" y="3000372"/>
            <a:ext cx="3071833" cy="34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285992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Дружат волосы с расческой,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Хороша моя прическа.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Расти коса до пояса,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вырони ни волоса.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Расти, коса, не путайся,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Маму, дочка, слушайся.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000100" y="0"/>
            <a:ext cx="7572428" cy="2000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ребенок не убегал в другую комнату, завидев расческу, расскажем ему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том, какой он красивый станет после того, как причешется. Стишок заворожит малыша, а мы в это время быстренько приведем его волосики в порядок.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840446-2a4a453ae7226c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071678"/>
            <a:ext cx="3857652" cy="43577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4071942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Петушок-петушок,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Расчеши мне гребешок.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Ну, пожалуйста, прошу,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кудряшки расчешу.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4500569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Уж я косу заплету,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Уж 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русу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заплету,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плету, плету, плету,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Приговариваю: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"Ты расти, расти, коса,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Всему городу краса".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857364"/>
            <a:ext cx="639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7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85723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7" y="260648"/>
            <a:ext cx="681080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libri" panose="020F0502020204030204" pitchFamily="34" charset="0"/>
              </a:rPr>
              <a:t>   Дети часто капризничают  во время умывания, одевания, во время приёма пищи, помогут в этом ПОТЕШКИ.  С ПОТЕШКАМИ, песнями да прибаутками любое дело идет веселее! Эта истина нашла воплощение в русском народном творчестве, незыблемые шедевры которого дошли и до наших времен. ПОТЕШКИ </a:t>
            </a:r>
            <a:r>
              <a:rPr lang="ru-RU" sz="2000" b="1" dirty="0">
                <a:latin typeface="Calibri" panose="020F0502020204030204" pitchFamily="34" charset="0"/>
              </a:rPr>
              <a:t>во </a:t>
            </a:r>
            <a:r>
              <a:rPr lang="ru-RU" sz="2000" b="1" dirty="0" smtClean="0">
                <a:latin typeface="Calibri" panose="020F0502020204030204" pitchFamily="34" charset="0"/>
              </a:rPr>
              <a:t>время приема пищи помогут прежде всего маме сделать этот процесс проще, ведь  многие дети так любят покапризничать за </a:t>
            </a:r>
            <a:r>
              <a:rPr lang="ru-RU" sz="2000" b="1" dirty="0">
                <a:latin typeface="Calibri" panose="020F0502020204030204" pitchFamily="34" charset="0"/>
              </a:rPr>
              <a:t>столом, многие дети плохо </a:t>
            </a:r>
            <a:r>
              <a:rPr lang="ru-RU" sz="2000" b="1" dirty="0" smtClean="0">
                <a:latin typeface="Calibri" panose="020F0502020204030204" pitchFamily="34" charset="0"/>
              </a:rPr>
              <a:t>едят</a:t>
            </a:r>
            <a:r>
              <a:rPr lang="ru-RU" sz="2000" b="1" dirty="0">
                <a:latin typeface="Calibri" panose="020F0502020204030204" pitchFamily="34" charset="0"/>
              </a:rPr>
              <a:t>. </a:t>
            </a:r>
            <a:r>
              <a:rPr lang="ru-RU" sz="2000" b="1" dirty="0" smtClean="0">
                <a:latin typeface="Calibri" panose="020F0502020204030204" pitchFamily="34" charset="0"/>
              </a:rPr>
              <a:t>ПОТЕШКИ помогут ребенку настроиться </a:t>
            </a:r>
            <a:r>
              <a:rPr lang="ru-RU" sz="2000" b="1" dirty="0">
                <a:latin typeface="Calibri" panose="020F0502020204030204" pitchFamily="34" charset="0"/>
              </a:rPr>
              <a:t>на прием пищи, развивают </a:t>
            </a:r>
            <a:r>
              <a:rPr lang="ru-RU" sz="2000" b="1" dirty="0" smtClean="0">
                <a:latin typeface="Calibri" panose="020F0502020204030204" pitchFamily="34" charset="0"/>
              </a:rPr>
              <a:t>речь и память ребенка, </a:t>
            </a:r>
            <a:r>
              <a:rPr lang="ru-RU" sz="2000" b="1" dirty="0">
                <a:latin typeface="Calibri" panose="020F0502020204030204" pitchFamily="34" charset="0"/>
              </a:rPr>
              <a:t>дают знания о названиях продуктов. В</a:t>
            </a:r>
            <a:r>
              <a:rPr lang="ru-RU" sz="2000" b="1" dirty="0" smtClean="0">
                <a:latin typeface="Calibri" panose="020F0502020204030204" pitchFamily="34" charset="0"/>
              </a:rPr>
              <a:t>о </a:t>
            </a:r>
            <a:r>
              <a:rPr lang="ru-RU" sz="2000" b="1" dirty="0">
                <a:latin typeface="Calibri" panose="020F0502020204030204" pitchFamily="34" charset="0"/>
              </a:rPr>
              <a:t>время умывания, некоторые дети </a:t>
            </a:r>
            <a:r>
              <a:rPr lang="ru-RU" sz="2000" b="1" dirty="0" smtClean="0">
                <a:latin typeface="Calibri" panose="020F0502020204030204" pitchFamily="34" charset="0"/>
              </a:rPr>
              <a:t>капризничают, боятся </a:t>
            </a:r>
            <a:r>
              <a:rPr lang="ru-RU" sz="2000" b="1" dirty="0">
                <a:latin typeface="Calibri" panose="020F0502020204030204" pitchFamily="34" charset="0"/>
              </a:rPr>
              <a:t>воды. </a:t>
            </a:r>
            <a:r>
              <a:rPr lang="ru-RU" sz="2000" b="1" dirty="0" smtClean="0">
                <a:latin typeface="Calibri" panose="020F0502020204030204" pitchFamily="34" charset="0"/>
              </a:rPr>
              <a:t>Слушая текст ПОТЕШЕК, ребенок успокаивается</a:t>
            </a:r>
            <a:r>
              <a:rPr lang="ru-RU" sz="2000" b="1" dirty="0">
                <a:latin typeface="Calibri" panose="020F0502020204030204" pitchFamily="34" charset="0"/>
              </a:rPr>
              <a:t>, забывает  </a:t>
            </a:r>
            <a:r>
              <a:rPr lang="ru-RU" sz="2000" b="1" dirty="0" smtClean="0">
                <a:latin typeface="Calibri" panose="020F0502020204030204" pitchFamily="34" charset="0"/>
              </a:rPr>
              <a:t>о </a:t>
            </a:r>
            <a:r>
              <a:rPr lang="ru-RU" sz="2000" b="1" dirty="0">
                <a:latin typeface="Calibri" panose="020F0502020204030204" pitchFamily="34" charset="0"/>
              </a:rPr>
              <a:t>своих страхах, запоминает названия разных частей </a:t>
            </a:r>
            <a:r>
              <a:rPr lang="ru-RU" sz="2000" b="1" dirty="0" smtClean="0">
                <a:latin typeface="Calibri" panose="020F0502020204030204" pitchFamily="34" charset="0"/>
              </a:rPr>
              <a:t>тела. При одевании помогают  не грозные слова «давай быстрее», «не вертись», а веселые ПОТЕШКИ.  </a:t>
            </a:r>
            <a:r>
              <a:rPr lang="ru-RU" sz="2000" b="1" dirty="0">
                <a:latin typeface="Calibri" panose="020F0502020204030204" pitchFamily="34" charset="0"/>
              </a:rPr>
              <a:t>Дети часто просыпаются в плохом настроении, не хотят вставать, капризничают, ребенок слушает текст ПОТЕШКИ , </a:t>
            </a:r>
            <a:r>
              <a:rPr lang="ru-RU" sz="2000" b="1" dirty="0" smtClean="0">
                <a:latin typeface="Calibri" panose="020F0502020204030204" pitchFamily="34" charset="0"/>
              </a:rPr>
              <a:t>успокаивается, встает в хорошем настроении, улыбается.</a:t>
            </a:r>
          </a:p>
        </p:txBody>
      </p:sp>
      <p:pic>
        <p:nvPicPr>
          <p:cNvPr id="1026" name="Picture 2" descr="C:\Users\User\Desktop\Детский Сад\БЕЗ фона На БЕЛОМ фоне Плюс\Без фона ЛЮДИ\0_122905_f8d2b3ab_ori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/>
          <a:stretch/>
        </p:blipFill>
        <p:spPr bwMode="auto">
          <a:xfrm>
            <a:off x="7205298" y="692696"/>
            <a:ext cx="154316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42852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в период адаптации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помогает установить первоначальный контакт в период адаптации. Особую значимость приобретает фольклор в первые дни жизни малыша в учреждении. Ведь в период привыкания к новой обстановке он скучает по дому, маме, еще не может общаться с другими детьми, взрослыми. Хорошо подобранная, с выразительностью рассказанная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помогает установить контакт с ребенком, вызвать у него положительные эмоции, симпатию к пока еще малознакомому человеку – воспитателю.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c70d06284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714621"/>
            <a:ext cx="4000528" cy="394335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3714752"/>
            <a:ext cx="2571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 пять,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собрались поиграть.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вместе мастерить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Веселиться и дружить.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643702" y="2571744"/>
            <a:ext cx="22860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ты плачешь, «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да «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Слезы поскорей утри.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мы с тобой играть,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 петь и танцевать.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что тут за рев?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786578" y="4857760"/>
            <a:ext cx="19288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 не стадо ли коров?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не коровушка –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Вова - 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ревушка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плачь, не плачь,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Куплю калач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1857365"/>
            <a:ext cx="371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мало ли нас, не надо ли вас?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«Здравствуй», – деткам говорим,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Белый свет благодарим,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Солнышко-колоколнышко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Ваня маленький, да удаленький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 хорошенький, да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пригоженький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улыбочку твою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тебя благодарю!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Здравствуй, Ваня заходи, Нам улыбку подари!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643042" y="214290"/>
            <a:ext cx="5786478" cy="15001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время утреннего приема в группу способствуют хорошему настроению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542926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Здравствуйте, друзья,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Здравствуйте, подружки.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Вас встречают весело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садике игрушки.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7364"/>
            <a:ext cx="464347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2071678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Водичка, водичка,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Умой моё личико,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Чтобы глазоньки блестели,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Чтобы щёчки краснели,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Чтоб смеялся роток,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блестел наш зубок.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Знаем, знаем, да-да-да,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Где ты прячешься, вода!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Выходи, водица,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пришли помыться!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Лейся на ладошку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Понемножку.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Лейся, лейся, лейся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Посмелей.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Маша, умывайся веселей!</a:t>
            </a:r>
          </a:p>
        </p:txBody>
      </p:sp>
      <p:pic>
        <p:nvPicPr>
          <p:cNvPr id="7" name="Рисунок 6" descr="IMG_20200127_072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42844" y="500042"/>
            <a:ext cx="2786082" cy="44370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00826" y="2214554"/>
            <a:ext cx="24288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Нужно мыться непременно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Утром, вечером и днем,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Перед каждою едою,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После сна и перед сном.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Щечки мыли?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Глазки мыли?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Ручки мыли?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теперь мы чистые-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Зайчики пушистые!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57620" y="357166"/>
            <a:ext cx="4786346" cy="14287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помогают приучить ребенка к обязательным элементам режима и гигиены в игровой форме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2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357430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Мишка лапки подними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Мишка лапки опусти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Мишка, Мишка покружись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потом земли коснись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животик свой потри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Раз, два, три - раз, два, три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500570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хожу, хожу, хожу,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на месте не сижу.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бегу, бегу, бегу,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без движенья не могу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37_56687660d73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857496"/>
            <a:ext cx="5429288" cy="370522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85852" y="357166"/>
            <a:ext cx="7358114" cy="17145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Утренняя зарядка 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детишек – это важнейший элемент в жизни каждого ребёнка, поскольку именно зарядка предполагает отличное физическое развитие и здоровое состояние малыша..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500306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Умница, Катенька,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Ешь кашку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сладеньку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Вкусную, пушистую,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Мягкую, душистую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714752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Умницы детки,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Ешьте котлетки,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 сначала супец,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Чтоб ты был молодец!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636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того кто ест опрятно,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смотреть всегда приятно,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едим всегда красиво,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После скажем все «Спасибо»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28860" y="0"/>
            <a:ext cx="6500858" cy="29289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время приема пищи помогут сделать этот процесс проще, дети часто капризничают за столом, многие дети плохо едят,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помогут ребенку настроиться на прием пищи, развивают речь ребенка, дают знания о названиях продуктов.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ello_html_210f7e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000372"/>
            <a:ext cx="4714908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643182"/>
            <a:ext cx="38576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что стоит? Горшок!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Раз-два-три-четыре-пять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Будем мы штаны снимать!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Присядем аккуратно.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Знают все детишки: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Очень неприятно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Писаться в штанишки!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все сделаем, как надо.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Мама будет очень рада!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28794" y="142852"/>
            <a:ext cx="5857916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помогают приучить ребенка к обязательным элементам режима и гигиены в игровой форме.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oy-potty-theme-image-eps-vector-illustration-690272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096" y="1714488"/>
            <a:ext cx="528030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7161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b="1" dirty="0" smtClean="0"/>
          </a:p>
          <a:p>
            <a:endParaRPr lang="ru-RU" dirty="0" smtClean="0"/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майку с трусами надеть мы должны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Колготки, рубашку, тёплые штаны,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Носочки на ножки и кофту наверх.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Кто первый оделся? Ну, кто быстрей всех?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Теперь мы из шкафа сапожки возьмем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шапки оденем, и в куртки нырнем!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Осталось нам только замки застегнуть.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можем все вместе отправиться в путь!</a:t>
            </a:r>
          </a:p>
          <a:p>
            <a:endParaRPr lang="ru-RU" dirty="0"/>
          </a:p>
          <a:p>
            <a:r>
              <a:rPr lang="ru-RU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4357694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Маша варежку надела.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Ой - куда я пальчик дела?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Нету пальчика - пропал,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свой домишко не попал.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Маша варежку сняла -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погладите-ка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нашла.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Ищещь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ищещь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 найдешь.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Здравствуй пальчик. Как живешь?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214553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Раз, два, три, четыре, пять — Собираемся гулять. 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хочешь прогуляться,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Нужно быстро одеваться,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Дверцу шкафа открывай,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одежду доставай.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14414" y="142852"/>
            <a:ext cx="7429552" cy="17859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 одевании  помогают  не  грозные  слова  «давай  быстрее»,  «не  вертись», а веселые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слушая текст, ребенок успокаивается, запоминает названия частей тела, одежды.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т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357694"/>
            <a:ext cx="4000528" cy="23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446</TotalTime>
  <Words>1063</Words>
  <Application>Microsoft Office PowerPoint</Application>
  <PresentationFormat>Экран (4:3)</PresentationFormat>
  <Paragraphs>163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Tahoma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46</cp:revision>
  <dcterms:created xsi:type="dcterms:W3CDTF">2019-11-17T10:03:35Z</dcterms:created>
  <dcterms:modified xsi:type="dcterms:W3CDTF">2024-02-12T18:27:50Z</dcterms:modified>
</cp:coreProperties>
</file>