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1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60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8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32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62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0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7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1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0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1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2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3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42A8-815E-4604-8BF5-903F2EE340A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417F7F-9DD0-4E0E-906B-97688C0B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50829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 – экспериментальная деятельность с детьми старшего дошкольного возраста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876800"/>
            <a:ext cx="8915399" cy="13377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Виктория Викторовна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Аистёнок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1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6533" y="321733"/>
            <a:ext cx="955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простейших  опытов, проводимых в условиях детского сада: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6533" y="1574800"/>
            <a:ext cx="9397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характере решаемых задач: они неизвестны только детям.</a:t>
            </a:r>
          </a:p>
          <a:p>
            <a:pPr marL="457200" indent="-457200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этих опытов не происходит научных открытий, а формируются элементарные понятия и умозаключения.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Безопасность.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10" y="2993547"/>
            <a:ext cx="2745391" cy="3660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20309"/>
            <a:ext cx="4313718" cy="32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7200" y="372533"/>
            <a:ext cx="8280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детского экспериментирования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6668" y="2184399"/>
            <a:ext cx="8669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проблемы;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путей решения проблемы;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гипотез, предположений;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 увиденных полученных результатов;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Формулировка выводов;</a:t>
            </a:r>
          </a:p>
        </p:txBody>
      </p:sp>
    </p:spTree>
    <p:extLst>
      <p:ext uri="{BB962C8B-B14F-4D97-AF65-F5344CB8AC3E}">
        <p14:creationId xmlns:p14="http://schemas.microsoft.com/office/powerpoint/2010/main" val="271531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067" y="220133"/>
            <a:ext cx="96181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Работа </a:t>
            </a: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Детское экспериментирование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4533" y="1666683"/>
            <a:ext cx="10667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детей делать открытия?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Конечно, да! Как это сделать таким образом, чтобы подобное обучение учитывало природу ребёнка, способствовало его развитию? Начинать, видимо следует с тех проблем, которые больше всего интересуют ребят и вызывают у них удивление.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        </a:t>
            </a:r>
          </a:p>
          <a:p>
            <a:pPr lvl="0" eaLnBrk="0" hangingPunct="0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Начальной точкой для разговора становится детский вопрос, на который ребёнок пытается ответить самостоятельно, выдвигает свои гипотезы. Взрослый лишь помогает ребёнку обсудить его варианты и проверить предложения на основе опыта.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9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6800" y="406400"/>
            <a:ext cx="9160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Совместные экспериментирования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64" y="1689181"/>
            <a:ext cx="4842137" cy="3626621"/>
          </a:xfrm>
          <a:prstGeom prst="rect">
            <a:avLst/>
          </a:prstGeom>
        </p:spPr>
      </p:pic>
      <p:pic>
        <p:nvPicPr>
          <p:cNvPr id="2050" name="Picture 2" descr="https://ryazpressa.ru/wp-content/uploads/2017/03/DSC07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6" y="1444909"/>
            <a:ext cx="3938753" cy="22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ni-rivne.com/wp-content/uploads/2017/01/lodanuj-kv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36" y="4386263"/>
            <a:ext cx="4145183" cy="23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7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599" y="372533"/>
            <a:ext cx="8669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«Любознательный, активный»:</a:t>
            </a:r>
            <a:b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5866" y="1574801"/>
            <a:ext cx="9245599" cy="508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Интересуется новым, неизвестным в окружающем мире;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Задает вопросы взрослому, любит экспериментировать;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Способен самостоятельно действовать в различных видах детской деятельности;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случаях затруднения обращается за помощью;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Принимает живое, заинтересованное участие в образовательном процессе;</a:t>
            </a:r>
          </a:p>
        </p:txBody>
      </p:sp>
    </p:spTree>
    <p:extLst>
      <p:ext uri="{BB962C8B-B14F-4D97-AF65-F5344CB8AC3E}">
        <p14:creationId xmlns:p14="http://schemas.microsoft.com/office/powerpoint/2010/main" val="338665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067" y="372534"/>
            <a:ext cx="995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Овладевший средствами общения и  способами  взаимодействия  со взрослыми и сверстниками»:</a:t>
            </a:r>
            <a:b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4800" y="2828836"/>
            <a:ext cx="980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Адекватно использует вербальные и невербальные средствами общения, владеет диалогической речью и конструктивными способами взаимодействия с детьми и взрослыми;</a:t>
            </a:r>
          </a:p>
        </p:txBody>
      </p:sp>
    </p:spTree>
    <p:extLst>
      <p:ext uri="{BB962C8B-B14F-4D97-AF65-F5344CB8AC3E}">
        <p14:creationId xmlns:p14="http://schemas.microsoft.com/office/powerpoint/2010/main" val="402050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2533" y="287868"/>
            <a:ext cx="101430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« Способный решать интеллектуальные и личностные задачи ( проблемы), адекватные возрасту»: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2667" y="3251200"/>
            <a:ext cx="98721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применять самостоятельно усвоенные знания и способы действия для решения новых задач, поставленных, как взрослым, так и им самим; в зависимости от ситуации может преобразовывать способы решения задач (проблем);</a:t>
            </a:r>
          </a:p>
        </p:txBody>
      </p:sp>
    </p:spTree>
    <p:extLst>
      <p:ext uri="{BB962C8B-B14F-4D97-AF65-F5344CB8AC3E}">
        <p14:creationId xmlns:p14="http://schemas.microsoft.com/office/powerpoint/2010/main" val="285891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133" y="423333"/>
            <a:ext cx="894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Овладевший универсальными предпосылками учебной деятельности»:</a:t>
            </a:r>
            <a:b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0399" y="3224099"/>
            <a:ext cx="9635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Умеет работать по правилу и образцу, слушать взрослого и выполнять его инструкции;</a:t>
            </a:r>
          </a:p>
        </p:txBody>
      </p:sp>
    </p:spTree>
    <p:extLst>
      <p:ext uri="{BB962C8B-B14F-4D97-AF65-F5344CB8AC3E}">
        <p14:creationId xmlns:p14="http://schemas.microsoft.com/office/powerpoint/2010/main" val="418551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имирязев Климент Аркадьевич - его биография и жизне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732" y="660401"/>
            <a:ext cx="3686850" cy="53170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21867" y="660400"/>
            <a:ext cx="57403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«Люди, научившиеся 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прошёл».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Тимирязев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601" y="1524000"/>
            <a:ext cx="7721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8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8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  <a:endParaRPr lang="ru-RU" sz="8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1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ухомлинский В.А.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533" y="592667"/>
            <a:ext cx="3780319" cy="5815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96534" y="406400"/>
            <a:ext cx="58589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узнал".</a:t>
            </a:r>
            <a:r>
              <a:rPr lang="ru-RU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1467" y="491067"/>
            <a:ext cx="89069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наблюдение, которое проводится в специально организованных условиях и способствует формированию у детей познавательного интереса к природе, развивает наблюдательность, мыслительную деятельность. 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7" y="3168723"/>
            <a:ext cx="4162425" cy="3381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91" y="2623713"/>
            <a:ext cx="2944789" cy="39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867" y="254000"/>
            <a:ext cx="99906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еxperimentum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опыт, любая попытка, проба осуществить что-либо  каким - либо способом, один из основных методов познания, при помощи которого в контролируемых и управляемых условиях исследуются явления природы или общества. Любой эксперимент предполагает проведение практических действий с целью проверки и сравнения.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87" y="3800901"/>
            <a:ext cx="3512024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C:\Users\ира\AppData\Local\Microsoft\Windows\Temporary Internet Files\Content.Word\DSC00887.jpg"/>
          <p:cNvPicPr>
            <a:picLocks noChangeArrowheads="1"/>
          </p:cNvPicPr>
          <p:nvPr/>
        </p:nvPicPr>
        <p:blipFill>
          <a:blip r:embed="rId2" cstate="print"/>
          <a:srcRect b="-201"/>
          <a:stretch>
            <a:fillRect/>
          </a:stretch>
        </p:blipFill>
        <p:spPr bwMode="auto">
          <a:xfrm>
            <a:off x="1727200" y="404663"/>
            <a:ext cx="3742267" cy="611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1199" y="1083733"/>
            <a:ext cx="58081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Есть у меня шестеро слуг,</a:t>
            </a:r>
            <a:b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Проворных, удалых,</a:t>
            </a:r>
            <a:b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И всё, что вижу я вокруг, -</a:t>
            </a:r>
            <a:b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Всё узнаю от них.</a:t>
            </a:r>
            <a:b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Они по знаку моему</a:t>
            </a:r>
            <a:endParaRPr lang="ru-RU" sz="3200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Являются в нужде.…</a:t>
            </a:r>
            <a:endParaRPr lang="ru-RU" sz="3200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Зовут их: «Как и  Почему,</a:t>
            </a:r>
            <a:b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Кто, Что, Когда и Где…»</a:t>
            </a:r>
          </a:p>
          <a:p>
            <a:pPr algn="r"/>
            <a:r>
              <a:rPr lang="ru-RU" sz="3200" b="1" i="1" dirty="0" err="1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Р.Киплинг</a:t>
            </a:r>
            <a:endParaRPr lang="ru-RU" sz="3200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8933" y="355600"/>
            <a:ext cx="7653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обеспечение:</a:t>
            </a:r>
            <a:endParaRPr lang="ru-RU" sz="4000" dirty="0"/>
          </a:p>
        </p:txBody>
      </p:sp>
      <p:pic>
        <p:nvPicPr>
          <p:cNvPr id="3" name="Рисунок 2" descr="Организация опытно-экспериментальной деятельности детей 2-7 лет. Тематическое планирование, рекомендации, конспекты занят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927" y="1260554"/>
            <a:ext cx="2201333" cy="304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8-tub-ru.yandex.net/i?id=301527102-27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0509" y="1260554"/>
            <a:ext cx="2150533" cy="30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хманова, Щетинина, Дыбина - Неизведанное рядом. Опыты и эксперименты для дошкольников обложка книг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187" y="3275832"/>
            <a:ext cx="2252134" cy="33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рганизация экспериментальной деятельности дошкольников: Методические рекомендации (под ред. Прохоровой Л.Н.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6520" y="3275832"/>
            <a:ext cx="2421468" cy="330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9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4133" y="304801"/>
            <a:ext cx="9787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 детей в процессе опытно – экспериментальной деятельности.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133" y="1953491"/>
            <a:ext cx="97874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Поддерживать интерес дошкольников к окружающей среде, удовлетворять детскую любознательность.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 у детей познавательные способности (анализ, синтез, классификация, сравнение, обобщение);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мышление, речь – суждение в процессе познавательно – исследовательской деятельности: в выдвижении предположений, отборе способов проверки, достижении результата, их интерпретации и применении в деятельности.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выполнения правил техники безопасности при проведении опытов и экспериментов.</a:t>
            </a:r>
          </a:p>
        </p:txBody>
      </p:sp>
    </p:spTree>
    <p:extLst>
      <p:ext uri="{BB962C8B-B14F-4D97-AF65-F5344CB8AC3E}">
        <p14:creationId xmlns:p14="http://schemas.microsoft.com/office/powerpoint/2010/main" val="412531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287867"/>
            <a:ext cx="9076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 опытно –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экспериментальной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0400" y="2015067"/>
            <a:ext cx="9482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живая природа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(характерные особенности сезонов, многообразие живых организмов, как приспособление к окружающей среде и др.);</a:t>
            </a:r>
          </a:p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неживая природа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(воздух, вода, почва, свет,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цвет, снег,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теплота и др.);  </a:t>
            </a:r>
          </a:p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(функционирование организма; рукотворный мир: материалы и их свойства, преобразование предметов и явлений и др.)</a:t>
            </a:r>
          </a:p>
        </p:txBody>
      </p:sp>
    </p:spTree>
    <p:extLst>
      <p:ext uri="{BB962C8B-B14F-4D97-AF65-F5344CB8AC3E}">
        <p14:creationId xmlns:p14="http://schemas.microsoft.com/office/powerpoint/2010/main" val="95125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2541" y="287867"/>
            <a:ext cx="5862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выбора темы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45733" y="934198"/>
            <a:ext cx="95503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Тема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быть интересной ребёнку, должна увлекать его.</a:t>
            </a:r>
          </a:p>
          <a:p>
            <a:pPr marL="457200" lvl="0" indent="-45720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Тема должна быть выполнима, решение её должно принести реальную пользу участникам исследования (ребёнок должен раскрыть лучшие стороны своего интеллекта, получить новые полезные знания, умения и навыки).</a:t>
            </a:r>
          </a:p>
          <a:p>
            <a:pPr marL="457200" lvl="0" indent="-45720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Тема должна быть оригинальной, в ней необходим элемент неожиданности, необычности (оригинальность в данном случае следует понимать, не только как способность найти нечто необычное, но и как способность нестандартно смотреть на традиционные предметы и явления).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39415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</TotalTime>
  <Words>576</Words>
  <Application>Microsoft Office PowerPoint</Application>
  <PresentationFormat>Широкоэкранный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Times New Roman</vt:lpstr>
      <vt:lpstr>Wingdings</vt:lpstr>
      <vt:lpstr>Wingdings 3</vt:lpstr>
      <vt:lpstr>Легкий дым</vt:lpstr>
      <vt:lpstr>Опытно – экспериментальная деятельность с детьми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 – экспериментальная деятельность с детьми старшего дошкольного возраста</dc:title>
  <dc:creator>Вадим Снигирев</dc:creator>
  <cp:lastModifiedBy>PC</cp:lastModifiedBy>
  <cp:revision>35</cp:revision>
  <dcterms:created xsi:type="dcterms:W3CDTF">2019-03-03T11:46:21Z</dcterms:created>
  <dcterms:modified xsi:type="dcterms:W3CDTF">2024-02-12T17:52:50Z</dcterms:modified>
</cp:coreProperties>
</file>